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748E5-C6E9-4261-B8BA-93A1F51DF7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7F9F2A-DDEF-49F4-95CC-75B04DFAC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9BF2E-B985-4476-8F93-C9A14E138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9607F-6A3A-4C45-91B5-8E0627EF7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00AD9-25E9-4674-8BF2-A03073B8A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7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73D48-8A2A-4757-94CA-67E7870AD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55C41D-263B-476B-8CAC-097761533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16E4F-7E2A-4B22-BD50-52CE1608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5ECE6-C219-4146-953F-4424D4CF1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25949-7CA5-4D40-90FE-87AF7E6C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24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C9A654-536D-45EE-A8CE-82FE431233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9C9CC9-0BF6-4DA7-B723-DEF7B4CB3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3E743-3DAA-4E7E-B602-1EB432AAE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F77DE-D313-4A4D-8624-FF817797B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58051-384E-4D4D-9D47-41A93E3F7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471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DFE12-15A6-4B66-BCFE-EB1D82C05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A7928-5FC3-4983-AE24-B045F585B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5FFD8-5F8D-460E-B4D5-58A2B920F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50B83-5DAA-4C8C-8220-84CA929D5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2FA76-5B35-4317-8E08-2CCB8BA69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70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AADF1-763A-4F8B-9F3E-2A348FF2E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FF66D-CE1C-43D5-B40E-DF17FD650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CD292-5DCE-46AB-93CA-2ABB5CE37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F66D3-F949-49DC-BC83-3FA4AB3B4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F0B18-15A6-4659-838C-35E9C1CE6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4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6C52-3DAA-4D5C-AD6B-20A49A678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CD4D2-EDAD-4753-88C9-386D91756E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1EAAB-2455-4653-861A-064D52AA7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57217-34FC-43BC-B0BB-5793B01A2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B4176-69D7-480B-8D3A-D911ED9C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084A2-1960-4C91-9943-B00D1766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53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01B42-1737-41D3-90B0-007F025A0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A9607-2840-4A20-9A11-ECD062DCA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2D5B4A-61B1-4990-B539-8D2F5AA78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483D2E-95A4-4CE0-B6B1-EFFA5578B2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D0DB4-8A99-4AFF-8741-2F55DFE1C1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6F41B-2C0A-479D-9B26-40068E864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B5192A-B81B-4A73-9B4A-E666D3969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5AFBA6-9AED-48BA-A60B-9EBB04BCF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25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B7843-B9A4-4FBC-9D48-9D52D0CCA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93E08B-0713-423D-B041-DA43E32A1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699687-6DD0-473F-99DB-5783E55BC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050E97-8942-4302-9B25-DEA662EB0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79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B89DD4-DC1F-44BF-9063-A7D2B1BAE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466985-D807-43AA-8218-3B9343D7E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D42F8-02C3-42BA-BE1E-6052EC04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22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C3EB5-1FB0-4E90-907E-A4445BE0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45FE2-2CEB-4926-86D0-BCFA42FF6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836B4D-BAB6-4F85-94C0-E488DF368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E1D69-E297-4351-BA26-0EA4F499F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04A40-B01D-4C0E-8091-EC15610E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D26BB-47CA-49B8-BE4F-E97757299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5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C09AF-72CA-4B3D-A820-847A653D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2AB8B7-672B-41B9-A49C-3DBE817792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ABFC14-A902-40B9-AD2A-AD5F351E0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38290-E6AB-46B7-9A8F-AF524468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E420E9-18E3-4683-98CA-4E12E2943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7D1E7-97BB-41F1-AA7D-4E9C273D2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82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29695-B8DE-424F-A0CF-EE496F59D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9108F1-9D58-42FC-8F2A-474183F5C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71A67-28E5-47E0-9F45-81C28F3E92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E9939-8EF6-46D9-89B7-5BB7E554D1E6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AAE8B-C29F-4AF1-BE72-F3979E364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F5D5E-86E3-4C3C-AD91-3DB5FC403F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46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cebook.com/agediversity" TargetMode="External"/><Relationship Id="rId5" Type="http://schemas.openxmlformats.org/officeDocument/2006/relationships/hyperlink" Target="http://www.adapt.it/aspire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B862CD-CFCB-4F99-A238-FBB2C2A78A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Active Ageing and Social Partnership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877573-F78A-4214-86DB-A5CFA8CEF4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Matt Flynn</a:t>
            </a:r>
          </a:p>
        </p:txBody>
      </p:sp>
    </p:spTree>
    <p:extLst>
      <p:ext uri="{BB962C8B-B14F-4D97-AF65-F5344CB8AC3E}">
        <p14:creationId xmlns:p14="http://schemas.microsoft.com/office/powerpoint/2010/main" val="316160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537ED4-1F21-4A46-86DC-706C668BD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46653"/>
            <a:ext cx="7881505" cy="1325563"/>
          </a:xfrm>
        </p:spPr>
        <p:txBody>
          <a:bodyPr/>
          <a:lstStyle/>
          <a:p>
            <a:r>
              <a:rPr lang="en-GB" dirty="0"/>
              <a:t>How to maintain an Active Ageing workplace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679D4-B39A-4763-9C9B-79FF7E558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Leadership from the top of organisations/unions</a:t>
            </a:r>
          </a:p>
          <a:p>
            <a:r>
              <a:rPr lang="en-GB" dirty="0"/>
              <a:t>Knowing where to get resources and share good practice</a:t>
            </a:r>
          </a:p>
          <a:p>
            <a:r>
              <a:rPr lang="en-GB" dirty="0"/>
              <a:t>Monitor and develop</a:t>
            </a:r>
          </a:p>
          <a:p>
            <a:r>
              <a:rPr lang="en-GB" dirty="0"/>
              <a:t>Use structures to resolve problems early</a:t>
            </a:r>
          </a:p>
          <a:p>
            <a:r>
              <a:rPr lang="en-GB" dirty="0"/>
              <a:t>….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292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F958492-B89C-48C4-9B74-977EAB340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46653"/>
            <a:ext cx="7835323" cy="1325563"/>
          </a:xfrm>
        </p:spPr>
        <p:txBody>
          <a:bodyPr/>
          <a:lstStyle/>
          <a:p>
            <a:r>
              <a:rPr lang="en-GB" dirty="0"/>
              <a:t>We’d welcome your input!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C122B-591D-4E46-A281-A5B83AEAA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5"/>
              </a:rPr>
              <a:t>www.adapt.it/aspire</a:t>
            </a:r>
            <a:endParaRPr lang="en-GB" dirty="0"/>
          </a:p>
          <a:p>
            <a:r>
              <a:rPr lang="en-GB" dirty="0"/>
              <a:t>@</a:t>
            </a:r>
            <a:r>
              <a:rPr lang="en-GB" dirty="0" err="1"/>
              <a:t>agediversity</a:t>
            </a:r>
            <a:endParaRPr lang="en-GB" dirty="0"/>
          </a:p>
          <a:p>
            <a:r>
              <a:rPr lang="en-GB" dirty="0">
                <a:hlinkClick r:id="rId6"/>
              </a:rPr>
              <a:t>www.facebook.com/agediversity</a:t>
            </a:r>
            <a:endParaRPr lang="en-GB" dirty="0"/>
          </a:p>
          <a:p>
            <a:r>
              <a:rPr lang="en-GB" dirty="0" err="1"/>
              <a:t>m.flynn@</a:t>
            </a:r>
            <a:r>
              <a:rPr lang="en-GB" err="1"/>
              <a:t>agediversity</a:t>
            </a:r>
            <a:r>
              <a:rPr lang="en-GB"/>
              <a:t>.org</a:t>
            </a:r>
          </a:p>
        </p:txBody>
      </p:sp>
    </p:spTree>
    <p:extLst>
      <p:ext uri="{BB962C8B-B14F-4D97-AF65-F5344CB8AC3E}">
        <p14:creationId xmlns:p14="http://schemas.microsoft.com/office/powerpoint/2010/main" val="422693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D3B712-64F4-45F8-BDA4-ADD539727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77220"/>
            <a:ext cx="9463232" cy="1313468"/>
          </a:xfrm>
        </p:spPr>
        <p:txBody>
          <a:bodyPr/>
          <a:lstStyle/>
          <a:p>
            <a:r>
              <a:rPr lang="en-GB" dirty="0"/>
              <a:t>About 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6AA14-A704-4444-8965-AD23AB3AC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European Commission funded</a:t>
            </a:r>
          </a:p>
          <a:p>
            <a:r>
              <a:rPr lang="en-GB" dirty="0"/>
              <a:t>How social partners (unions and employers) engage on workforce active ageing</a:t>
            </a:r>
          </a:p>
          <a:p>
            <a:r>
              <a:rPr lang="en-GB" dirty="0"/>
              <a:t>Aims and objectives:</a:t>
            </a:r>
          </a:p>
          <a:p>
            <a:pPr lvl="1"/>
            <a:r>
              <a:rPr lang="en-GB" dirty="0"/>
              <a:t>develop, pilot and embed human resource management (HRM) interventions which support older workers</a:t>
            </a:r>
            <a:endParaRPr lang="en-GB" sz="2000" dirty="0"/>
          </a:p>
          <a:p>
            <a:pPr lvl="1"/>
            <a:r>
              <a:rPr lang="en-GB" dirty="0"/>
              <a:t>reconcile competing intergenerational interests</a:t>
            </a:r>
            <a:endParaRPr lang="en-GB" sz="2000" dirty="0"/>
          </a:p>
          <a:p>
            <a:pPr lvl="1"/>
            <a:r>
              <a:rPr lang="en-GB" dirty="0"/>
              <a:t>investigate ways in which social partners are shifting from an early retirement toward active ageing orientation</a:t>
            </a:r>
          </a:p>
          <a:p>
            <a:pPr lvl="1"/>
            <a:r>
              <a:rPr lang="en-GB" dirty="0"/>
              <a:t>Provide resources (online and training) to support social partners in promoting active ageing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7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71BD96-4397-4D70-80D7-2757FBBB3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9463232" cy="1325563"/>
          </a:xfrm>
        </p:spPr>
        <p:txBody>
          <a:bodyPr/>
          <a:lstStyle/>
          <a:p>
            <a:r>
              <a:rPr lang="en-GB" dirty="0"/>
              <a:t>Collusion toward early retirement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A7AE4-5C5F-411E-B877-843231EC4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State/employer incentives for early retirement</a:t>
            </a:r>
          </a:p>
          <a:p>
            <a:r>
              <a:rPr lang="en-GB" dirty="0"/>
              <a:t>Employers</a:t>
            </a:r>
          </a:p>
          <a:p>
            <a:pPr lvl="1"/>
            <a:r>
              <a:rPr lang="en-GB" dirty="0"/>
              <a:t>Shedding higher paid/higher status workers</a:t>
            </a:r>
          </a:p>
          <a:p>
            <a:pPr lvl="1"/>
            <a:r>
              <a:rPr lang="en-GB" dirty="0"/>
              <a:t>Making way for younger workers</a:t>
            </a:r>
          </a:p>
          <a:p>
            <a:r>
              <a:rPr lang="en-GB" dirty="0"/>
              <a:t>Government</a:t>
            </a:r>
          </a:p>
          <a:p>
            <a:pPr lvl="1"/>
            <a:r>
              <a:rPr lang="en-GB" dirty="0"/>
              <a:t>Achieving full employment</a:t>
            </a:r>
          </a:p>
          <a:p>
            <a:pPr lvl="1"/>
            <a:r>
              <a:rPr lang="en-GB" dirty="0"/>
              <a:t>Reducing industrial unrest</a:t>
            </a:r>
          </a:p>
          <a:p>
            <a:r>
              <a:rPr lang="en-GB" dirty="0"/>
              <a:t>Unions</a:t>
            </a:r>
          </a:p>
          <a:p>
            <a:pPr lvl="1"/>
            <a:r>
              <a:rPr lang="en-GB" dirty="0"/>
              <a:t>Protecting the right to retire</a:t>
            </a:r>
          </a:p>
          <a:p>
            <a:pPr lvl="1"/>
            <a:r>
              <a:rPr lang="en-GB" dirty="0"/>
              <a:t>Preventing ‘contingent’ workforce tamping down wages</a:t>
            </a:r>
          </a:p>
          <a:p>
            <a:pPr lvl="1"/>
            <a:r>
              <a:rPr lang="en-GB" dirty="0"/>
              <a:t>Job creation for younger workers</a:t>
            </a:r>
          </a:p>
        </p:txBody>
      </p:sp>
    </p:spTree>
    <p:extLst>
      <p:ext uri="{BB962C8B-B14F-4D97-AF65-F5344CB8AC3E}">
        <p14:creationId xmlns:p14="http://schemas.microsoft.com/office/powerpoint/2010/main" val="2550371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63819E-D14E-4DF4-84EF-E9DA0BF0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9463232" cy="1325563"/>
          </a:xfrm>
        </p:spPr>
        <p:txBody>
          <a:bodyPr/>
          <a:lstStyle/>
          <a:p>
            <a:r>
              <a:rPr lang="en-GB" dirty="0"/>
              <a:t>What has changed?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686E-147A-40E7-92CD-EA972EE14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Rising healthy life expectancy</a:t>
            </a:r>
          </a:p>
          <a:p>
            <a:r>
              <a:rPr lang="en-GB" dirty="0"/>
              <a:t>Changing retirement patterns and expectations</a:t>
            </a:r>
          </a:p>
          <a:p>
            <a:r>
              <a:rPr lang="en-GB" dirty="0"/>
              <a:t>European Union targets to increase older workers’ labour market participation</a:t>
            </a:r>
          </a:p>
          <a:p>
            <a:r>
              <a:rPr lang="en-GB" dirty="0"/>
              <a:t>Employment Equality (Age) Directive 2001/ Age regulations</a:t>
            </a:r>
          </a:p>
          <a:p>
            <a:pPr lvl="1"/>
            <a:r>
              <a:rPr lang="en-GB" dirty="0"/>
              <a:t>Intersectionality of age and other protected characteristics</a:t>
            </a:r>
          </a:p>
          <a:p>
            <a:pPr lvl="1"/>
            <a:r>
              <a:rPr lang="en-GB" dirty="0"/>
              <a:t>Abolition of mandatory retirement in some countries</a:t>
            </a:r>
          </a:p>
          <a:p>
            <a:r>
              <a:rPr lang="en-GB" dirty="0"/>
              <a:t>Pension changes</a:t>
            </a:r>
          </a:p>
          <a:p>
            <a:pPr lvl="1"/>
            <a:r>
              <a:rPr lang="en-GB" dirty="0"/>
              <a:t>Rising pension ages</a:t>
            </a:r>
          </a:p>
          <a:p>
            <a:pPr lvl="1"/>
            <a:r>
              <a:rPr lang="en-GB" dirty="0"/>
              <a:t>Increased risk for workers (DB to DC schemes)</a:t>
            </a:r>
          </a:p>
          <a:p>
            <a:pPr lvl="1"/>
            <a:r>
              <a:rPr lang="en-GB" dirty="0"/>
              <a:t>Elimination of early retirement routes (national and organisational)</a:t>
            </a:r>
          </a:p>
          <a:p>
            <a:pPr lvl="1"/>
            <a:r>
              <a:rPr lang="en-GB" dirty="0"/>
              <a:t>Creation of late retirement incentives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6602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63819E-D14E-4DF4-84EF-E9DA0BF0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9463232" cy="1325563"/>
          </a:xfrm>
        </p:spPr>
        <p:txBody>
          <a:bodyPr/>
          <a:lstStyle/>
          <a:p>
            <a:r>
              <a:rPr lang="en-GB" dirty="0"/>
              <a:t>How can social dialogue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686E-147A-40E7-92CD-EA972EE14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Giving older workers voice on their work environments</a:t>
            </a:r>
          </a:p>
          <a:p>
            <a:r>
              <a:rPr lang="en-GB" dirty="0"/>
              <a:t>Balancing workforce demands and employees expectations</a:t>
            </a:r>
          </a:p>
          <a:p>
            <a:r>
              <a:rPr lang="en-GB" dirty="0"/>
              <a:t>Sharing good practice between and within organisations</a:t>
            </a:r>
          </a:p>
          <a:p>
            <a:r>
              <a:rPr lang="en-GB" dirty="0"/>
              <a:t>Investigating and innovating jointly</a:t>
            </a:r>
          </a:p>
          <a:p>
            <a:r>
              <a:rPr lang="en-GB" dirty="0"/>
              <a:t>Facilitating dialogue at the:</a:t>
            </a:r>
          </a:p>
          <a:p>
            <a:pPr lvl="1"/>
            <a:r>
              <a:rPr lang="en-GB" dirty="0"/>
              <a:t>Organisational level- Developing, piloting and embedding active ageing HRM</a:t>
            </a:r>
          </a:p>
          <a:p>
            <a:pPr lvl="1"/>
            <a:r>
              <a:rPr lang="en-GB" dirty="0"/>
              <a:t>Workplace level- Managing change in the workplace</a:t>
            </a:r>
          </a:p>
          <a:p>
            <a:pPr lvl="1"/>
            <a:r>
              <a:rPr lang="en-GB" dirty="0"/>
              <a:t>Individual level- Supporting older workers and their managers discuss plans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218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54407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59FD71-A689-4E1F-9010-2C909B5E0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9463232" cy="1325563"/>
          </a:xfrm>
        </p:spPr>
        <p:txBody>
          <a:bodyPr/>
          <a:lstStyle/>
          <a:p>
            <a:r>
              <a:rPr lang="en-GB" dirty="0"/>
              <a:t>What are the barriers to dialogue?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E9E73-32A4-468C-A112-6AA8AA61E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Ageist assumptions of capabilities/skills</a:t>
            </a:r>
          </a:p>
          <a:p>
            <a:r>
              <a:rPr lang="en-GB" dirty="0"/>
              <a:t>Limited career paths for older workers</a:t>
            </a:r>
          </a:p>
          <a:p>
            <a:r>
              <a:rPr lang="en-GB" dirty="0"/>
              <a:t>Lack of adaptability of HRM policies</a:t>
            </a:r>
          </a:p>
          <a:p>
            <a:r>
              <a:rPr lang="en-GB" dirty="0"/>
              <a:t>Collusion (perceived and unwitting) against active ageing</a:t>
            </a:r>
          </a:p>
        </p:txBody>
      </p:sp>
    </p:spTree>
    <p:extLst>
      <p:ext uri="{BB962C8B-B14F-4D97-AF65-F5344CB8AC3E}">
        <p14:creationId xmlns:p14="http://schemas.microsoft.com/office/powerpoint/2010/main" val="85614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21A572-4C78-499C-8E73-8481077BE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7973868" cy="1280507"/>
          </a:xfrm>
        </p:spPr>
        <p:txBody>
          <a:bodyPr>
            <a:normAutofit fontScale="90000"/>
          </a:bodyPr>
          <a:lstStyle/>
          <a:p>
            <a:r>
              <a:rPr lang="en-GB" dirty="0"/>
              <a:t>Intergenerational conflict or solidarity?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83F18-D730-43D0-BAB2-F056170DE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Lump of labour theory or fallacy?</a:t>
            </a:r>
          </a:p>
          <a:p>
            <a:pPr lvl="1"/>
            <a:r>
              <a:rPr lang="en-GB" dirty="0"/>
              <a:t>Are there career paths for younger workers?</a:t>
            </a:r>
          </a:p>
          <a:p>
            <a:pPr lvl="1"/>
            <a:r>
              <a:rPr lang="en-GB" dirty="0"/>
              <a:t>Do younger workers feel that they have a say over their work?</a:t>
            </a:r>
          </a:p>
          <a:p>
            <a:pPr lvl="1"/>
            <a:r>
              <a:rPr lang="en-GB" dirty="0"/>
              <a:t>Are they involved equally in ‘reinventing’ an active ageing workforce?</a:t>
            </a:r>
          </a:p>
          <a:p>
            <a:r>
              <a:rPr lang="en-GB" dirty="0"/>
              <a:t>Interdependence of older and younger people</a:t>
            </a:r>
          </a:p>
          <a:p>
            <a:pPr lvl="1"/>
            <a:r>
              <a:rPr lang="en-GB" dirty="0"/>
              <a:t>Transfer upward (e.g. pensions and eldercare)</a:t>
            </a:r>
          </a:p>
          <a:p>
            <a:pPr lvl="1"/>
            <a:r>
              <a:rPr lang="en-GB" dirty="0"/>
              <a:t>Transfer downward (e.g. financial support and grandparenting)</a:t>
            </a:r>
          </a:p>
          <a:p>
            <a:r>
              <a:rPr lang="en-GB" dirty="0"/>
              <a:t>Transfer of skills and knowledge</a:t>
            </a:r>
          </a:p>
          <a:p>
            <a:pPr lvl="1"/>
            <a:r>
              <a:rPr lang="en-GB" dirty="0"/>
              <a:t>Mentoring</a:t>
            </a:r>
          </a:p>
          <a:p>
            <a:pPr lvl="1"/>
            <a:r>
              <a:rPr lang="en-GB" dirty="0"/>
              <a:t>Intergenerational work teams</a:t>
            </a:r>
          </a:p>
        </p:txBody>
      </p:sp>
    </p:spTree>
    <p:extLst>
      <p:ext uri="{BB962C8B-B14F-4D97-AF65-F5344CB8AC3E}">
        <p14:creationId xmlns:p14="http://schemas.microsoft.com/office/powerpoint/2010/main" val="2380955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47CA55-1AC7-4793-BDA4-218935923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7890741" cy="1325563"/>
          </a:xfrm>
        </p:spPr>
        <p:txBody>
          <a:bodyPr/>
          <a:lstStyle/>
          <a:p>
            <a:r>
              <a:rPr lang="en-GB" dirty="0"/>
              <a:t>What interventions could promote active ageing?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B786A-2FFD-4018-A34F-C12C11327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Demographic funds (IT)</a:t>
            </a:r>
          </a:p>
          <a:p>
            <a:r>
              <a:rPr lang="en-GB" dirty="0"/>
              <a:t>Mid-career reviews (UK)</a:t>
            </a:r>
          </a:p>
          <a:p>
            <a:r>
              <a:rPr lang="en-GB" dirty="0"/>
              <a:t>Intergenerational training and mentoring (ES)</a:t>
            </a:r>
          </a:p>
          <a:p>
            <a:r>
              <a:rPr lang="en-GB" dirty="0"/>
              <a:t>Redesigned work processes (PL)</a:t>
            </a:r>
          </a:p>
        </p:txBody>
      </p:sp>
    </p:spTree>
    <p:extLst>
      <p:ext uri="{BB962C8B-B14F-4D97-AF65-F5344CB8AC3E}">
        <p14:creationId xmlns:p14="http://schemas.microsoft.com/office/powerpoint/2010/main" val="1172278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62FE3-76B2-4B80-A9ED-2ADDFE1E7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46653"/>
            <a:ext cx="7853796" cy="1325563"/>
          </a:xfrm>
        </p:spPr>
        <p:txBody>
          <a:bodyPr/>
          <a:lstStyle/>
          <a:p>
            <a:r>
              <a:rPr lang="en-GB" dirty="0"/>
              <a:t>Who should be involved in the dialogue?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EC285-8EDA-4AB6-B46B-B33DB544E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Unions</a:t>
            </a:r>
          </a:p>
          <a:p>
            <a:pPr lvl="1"/>
            <a:r>
              <a:rPr lang="en-GB" dirty="0"/>
              <a:t>National level</a:t>
            </a:r>
          </a:p>
          <a:p>
            <a:pPr lvl="1"/>
            <a:r>
              <a:rPr lang="en-GB" dirty="0"/>
              <a:t>Workplace/works council</a:t>
            </a:r>
          </a:p>
          <a:p>
            <a:pPr lvl="1"/>
            <a:r>
              <a:rPr lang="en-GB" dirty="0"/>
              <a:t>Local reps</a:t>
            </a:r>
          </a:p>
          <a:p>
            <a:r>
              <a:rPr lang="en-GB" dirty="0"/>
              <a:t>Employers</a:t>
            </a:r>
          </a:p>
          <a:p>
            <a:pPr lvl="1"/>
            <a:r>
              <a:rPr lang="en-GB" dirty="0"/>
              <a:t>Senior managers</a:t>
            </a:r>
          </a:p>
          <a:p>
            <a:pPr lvl="1"/>
            <a:r>
              <a:rPr lang="en-GB" dirty="0"/>
              <a:t>Local managers</a:t>
            </a:r>
          </a:p>
          <a:p>
            <a:r>
              <a:rPr lang="en-GB" dirty="0"/>
              <a:t>Occupational Health</a:t>
            </a:r>
          </a:p>
          <a:p>
            <a:r>
              <a:rPr lang="en-GB" dirty="0"/>
              <a:t>Government</a:t>
            </a:r>
          </a:p>
          <a:p>
            <a:r>
              <a:rPr lang="en-GB" dirty="0"/>
              <a:t>Economic partnerships (e.g. LEPs, HR networks) </a:t>
            </a:r>
          </a:p>
        </p:txBody>
      </p:sp>
    </p:spTree>
    <p:extLst>
      <p:ext uri="{BB962C8B-B14F-4D97-AF65-F5344CB8AC3E}">
        <p14:creationId xmlns:p14="http://schemas.microsoft.com/office/powerpoint/2010/main" val="65459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pire.potx" id="{A23A93B6-982C-40DC-AA36-E2FAAB3ED595}" vid="{E8E3879C-9926-492F-82A1-0A641C0D7B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aspire</Template>
  <TotalTime>1078</TotalTime>
  <Words>519</Words>
  <Application>Microsoft Office PowerPoint</Application>
  <PresentationFormat>Widescreen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Active Ageing and Social Partnership</vt:lpstr>
      <vt:lpstr>About the project</vt:lpstr>
      <vt:lpstr>Collusion toward early retirement</vt:lpstr>
      <vt:lpstr>What has changed?</vt:lpstr>
      <vt:lpstr>How can social dialogue help?</vt:lpstr>
      <vt:lpstr>What are the barriers to dialogue?</vt:lpstr>
      <vt:lpstr>Intergenerational conflict or solidarity?</vt:lpstr>
      <vt:lpstr>What interventions could promote active ageing?</vt:lpstr>
      <vt:lpstr>Who should be involved in the dialogue?</vt:lpstr>
      <vt:lpstr>How to maintain an Active Ageing workplace</vt:lpstr>
      <vt:lpstr>We’d welcome your input!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Ageing and Social Partnership</dc:title>
  <dc:creator>马特Matthew</dc:creator>
  <cp:lastModifiedBy>马特Matthew</cp:lastModifiedBy>
  <cp:revision>11</cp:revision>
  <dcterms:created xsi:type="dcterms:W3CDTF">2018-02-20T21:58:47Z</dcterms:created>
  <dcterms:modified xsi:type="dcterms:W3CDTF">2018-02-21T15:57:31Z</dcterms:modified>
</cp:coreProperties>
</file>