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22"/>
  </p:notesMasterIdLst>
  <p:sldIdLst>
    <p:sldId id="272" r:id="rId2"/>
    <p:sldId id="270" r:id="rId3"/>
    <p:sldId id="275" r:id="rId4"/>
    <p:sldId id="277" r:id="rId5"/>
    <p:sldId id="291" r:id="rId6"/>
    <p:sldId id="280" r:id="rId7"/>
    <p:sldId id="281" r:id="rId8"/>
    <p:sldId id="282" r:id="rId9"/>
    <p:sldId id="283" r:id="rId10"/>
    <p:sldId id="284" r:id="rId11"/>
    <p:sldId id="285" r:id="rId12"/>
    <p:sldId id="286" r:id="rId13"/>
    <p:sldId id="287" r:id="rId14"/>
    <p:sldId id="288" r:id="rId15"/>
    <p:sldId id="293" r:id="rId16"/>
    <p:sldId id="294" r:id="rId17"/>
    <p:sldId id="289" r:id="rId18"/>
    <p:sldId id="279" r:id="rId19"/>
    <p:sldId id="290" r:id="rId20"/>
    <p:sldId id="258"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a:srgbClr val="009BD2"/>
    <a:srgbClr val="FFCC00"/>
    <a:srgbClr val="00A4DE"/>
    <a:srgbClr val="FFFF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autoAdjust="0"/>
    <p:restoredTop sz="94660"/>
  </p:normalViewPr>
  <p:slideViewPr>
    <p:cSldViewPr>
      <p:cViewPr>
        <p:scale>
          <a:sx n="90" d="100"/>
          <a:sy n="90" d="100"/>
        </p:scale>
        <p:origin x="-1806" y="-54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6F5741-F476-424E-96D0-65CB9CB770E1}"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it-IT"/>
        </a:p>
      </dgm:t>
    </dgm:pt>
    <dgm:pt modelId="{848173DA-5BD4-4182-9BDA-EF362E8D43CB}">
      <dgm:prSet phldrT="[Testo]" custT="1"/>
      <dgm:spPr/>
      <dgm:t>
        <a:bodyPr/>
        <a:lstStyle/>
        <a:p>
          <a:r>
            <a:rPr lang="it-IT" sz="2000" b="1" dirty="0" smtClean="0">
              <a:solidFill>
                <a:srgbClr val="0070C0"/>
              </a:solidFill>
            </a:rPr>
            <a:t>Federmeccanica</a:t>
          </a:r>
          <a:endParaRPr lang="it-IT" sz="2000" b="1" dirty="0">
            <a:solidFill>
              <a:srgbClr val="0070C0"/>
            </a:solidFill>
          </a:endParaRPr>
        </a:p>
      </dgm:t>
    </dgm:pt>
    <dgm:pt modelId="{8E9DD5DA-B57F-4361-BC7C-79FCEA97C45E}" type="parTrans" cxnId="{67B0036F-C0BD-4439-B901-6DC5356041C0}">
      <dgm:prSet/>
      <dgm:spPr/>
      <dgm:t>
        <a:bodyPr/>
        <a:lstStyle/>
        <a:p>
          <a:endParaRPr lang="it-IT"/>
        </a:p>
      </dgm:t>
    </dgm:pt>
    <dgm:pt modelId="{DED169E4-2421-4FD5-AE7B-1D0211A7F41C}" type="sibTrans" cxnId="{67B0036F-C0BD-4439-B901-6DC5356041C0}">
      <dgm:prSet/>
      <dgm:spPr/>
      <dgm:t>
        <a:bodyPr/>
        <a:lstStyle/>
        <a:p>
          <a:endParaRPr lang="it-IT"/>
        </a:p>
      </dgm:t>
    </dgm:pt>
    <dgm:pt modelId="{67C42CD7-C027-461D-BF24-60946A2924AF}">
      <dgm:prSet phldrT="[Testo]" custT="1"/>
      <dgm:spPr/>
      <dgm:t>
        <a:bodyPr/>
        <a:lstStyle/>
        <a:p>
          <a:r>
            <a:rPr lang="it-IT" sz="2000" b="1" dirty="0" err="1" smtClean="0">
              <a:solidFill>
                <a:srgbClr val="0070C0"/>
              </a:solidFill>
            </a:rPr>
            <a:t>Fondirigenti</a:t>
          </a:r>
          <a:endParaRPr lang="it-IT" sz="2000" b="1" dirty="0">
            <a:solidFill>
              <a:srgbClr val="0070C0"/>
            </a:solidFill>
          </a:endParaRPr>
        </a:p>
      </dgm:t>
    </dgm:pt>
    <dgm:pt modelId="{0D06BB45-7D25-4B5B-A686-7BD4AB71AC93}" type="parTrans" cxnId="{584FF666-8B16-41C5-B5EB-33A1B5B03443}">
      <dgm:prSet/>
      <dgm:spPr/>
      <dgm:t>
        <a:bodyPr/>
        <a:lstStyle/>
        <a:p>
          <a:endParaRPr lang="it-IT"/>
        </a:p>
      </dgm:t>
    </dgm:pt>
    <dgm:pt modelId="{4F411BF9-5D18-4651-9D6A-F1D909A4633C}" type="sibTrans" cxnId="{584FF666-8B16-41C5-B5EB-33A1B5B03443}">
      <dgm:prSet/>
      <dgm:spPr/>
      <dgm:t>
        <a:bodyPr/>
        <a:lstStyle/>
        <a:p>
          <a:endParaRPr lang="it-IT"/>
        </a:p>
      </dgm:t>
    </dgm:pt>
    <dgm:pt modelId="{56EF0506-62EF-4477-B25B-5115C018BDB4}">
      <dgm:prSet phldrT="[Testo]" custT="1"/>
      <dgm:spPr/>
      <dgm:t>
        <a:bodyPr/>
        <a:lstStyle/>
        <a:p>
          <a:r>
            <a:rPr lang="it-IT" sz="2000" b="1" dirty="0" err="1" smtClean="0">
              <a:solidFill>
                <a:srgbClr val="0070C0"/>
              </a:solidFill>
            </a:rPr>
            <a:t>Federmanager</a:t>
          </a:r>
          <a:endParaRPr lang="it-IT" sz="2000" b="1" dirty="0">
            <a:solidFill>
              <a:srgbClr val="0070C0"/>
            </a:solidFill>
          </a:endParaRPr>
        </a:p>
      </dgm:t>
    </dgm:pt>
    <dgm:pt modelId="{A54D68CB-18DF-462F-86BA-C52B2297B8DC}" type="parTrans" cxnId="{FB2B12E9-31E0-47CA-A6C9-AA7E34E12F30}">
      <dgm:prSet/>
      <dgm:spPr/>
      <dgm:t>
        <a:bodyPr/>
        <a:lstStyle/>
        <a:p>
          <a:endParaRPr lang="it-IT"/>
        </a:p>
      </dgm:t>
    </dgm:pt>
    <dgm:pt modelId="{5B61B2C8-7736-4548-B851-D40C269438C3}" type="sibTrans" cxnId="{FB2B12E9-31E0-47CA-A6C9-AA7E34E12F30}">
      <dgm:prSet/>
      <dgm:spPr/>
      <dgm:t>
        <a:bodyPr/>
        <a:lstStyle/>
        <a:p>
          <a:endParaRPr lang="it-IT"/>
        </a:p>
      </dgm:t>
    </dgm:pt>
    <dgm:pt modelId="{1BDEACAB-34A6-4FC8-BB9B-FDCE5617E015}">
      <dgm:prSet phldrT="[Testo]" custT="1"/>
      <dgm:spPr/>
      <dgm:t>
        <a:bodyPr/>
        <a:lstStyle/>
        <a:p>
          <a:r>
            <a:rPr lang="it-IT" sz="2000" b="1" dirty="0" err="1" smtClean="0">
              <a:solidFill>
                <a:srgbClr val="0070C0"/>
              </a:solidFill>
            </a:rPr>
            <a:t>Companies</a:t>
          </a:r>
          <a:endParaRPr lang="it-IT" sz="2000" b="1" dirty="0">
            <a:solidFill>
              <a:srgbClr val="0070C0"/>
            </a:solidFill>
          </a:endParaRPr>
        </a:p>
      </dgm:t>
    </dgm:pt>
    <dgm:pt modelId="{BF7ACC97-FB15-40BA-8B56-62FA2CFC0806}" type="parTrans" cxnId="{30BF3CBB-059C-48A6-99BB-C198EA85B659}">
      <dgm:prSet/>
      <dgm:spPr/>
      <dgm:t>
        <a:bodyPr/>
        <a:lstStyle/>
        <a:p>
          <a:endParaRPr lang="it-IT"/>
        </a:p>
      </dgm:t>
    </dgm:pt>
    <dgm:pt modelId="{B981DCE2-7A0C-4FFD-95ED-43F21B6EFCC3}" type="sibTrans" cxnId="{30BF3CBB-059C-48A6-99BB-C198EA85B659}">
      <dgm:prSet/>
      <dgm:spPr/>
      <dgm:t>
        <a:bodyPr/>
        <a:lstStyle/>
        <a:p>
          <a:endParaRPr lang="it-IT"/>
        </a:p>
      </dgm:t>
    </dgm:pt>
    <dgm:pt modelId="{F1F465E6-732E-4016-8713-F4EA84BE1098}">
      <dgm:prSet phldrT="[Testo]" custT="1"/>
      <dgm:spPr/>
      <dgm:t>
        <a:bodyPr/>
        <a:lstStyle/>
        <a:p>
          <a:r>
            <a:rPr lang="it-IT" sz="2000" b="1" dirty="0" err="1" smtClean="0">
              <a:solidFill>
                <a:srgbClr val="0070C0"/>
              </a:solidFill>
            </a:rPr>
            <a:t>Managers</a:t>
          </a:r>
          <a:endParaRPr lang="it-IT" sz="2000" b="1" dirty="0">
            <a:solidFill>
              <a:srgbClr val="0070C0"/>
            </a:solidFill>
          </a:endParaRPr>
        </a:p>
      </dgm:t>
    </dgm:pt>
    <dgm:pt modelId="{0842BB74-0754-4DF4-AA21-1D1EEBF130A8}" type="parTrans" cxnId="{2F362389-0698-4DF0-86DC-B4C817327A3D}">
      <dgm:prSet/>
      <dgm:spPr/>
      <dgm:t>
        <a:bodyPr/>
        <a:lstStyle/>
        <a:p>
          <a:endParaRPr lang="it-IT"/>
        </a:p>
      </dgm:t>
    </dgm:pt>
    <dgm:pt modelId="{3469B051-93EC-46F1-A500-20E7A81EB469}" type="sibTrans" cxnId="{2F362389-0698-4DF0-86DC-B4C817327A3D}">
      <dgm:prSet/>
      <dgm:spPr/>
      <dgm:t>
        <a:bodyPr/>
        <a:lstStyle/>
        <a:p>
          <a:endParaRPr lang="it-IT"/>
        </a:p>
      </dgm:t>
    </dgm:pt>
    <dgm:pt modelId="{9A0C6EF0-955F-439B-A44F-4BF1B484C0E0}">
      <dgm:prSet custT="1"/>
      <dgm:spPr/>
      <dgm:t>
        <a:bodyPr/>
        <a:lstStyle/>
        <a:p>
          <a:pPr algn="just"/>
          <a:r>
            <a:rPr lang="it-IT" sz="1800" dirty="0" err="1" smtClean="0">
              <a:solidFill>
                <a:schemeClr val="bg1">
                  <a:lumMod val="50000"/>
                </a:schemeClr>
              </a:solidFill>
            </a:rPr>
            <a:t>Genesis</a:t>
          </a:r>
          <a:r>
            <a:rPr lang="it-IT" sz="1800" dirty="0" smtClean="0">
              <a:solidFill>
                <a:schemeClr val="bg1">
                  <a:lumMod val="50000"/>
                </a:schemeClr>
              </a:solidFill>
            </a:rPr>
            <a:t> idea and project design </a:t>
          </a:r>
          <a:r>
            <a:rPr lang="it-IT" sz="1800" b="1" dirty="0" smtClean="0">
              <a:solidFill>
                <a:schemeClr val="bg1">
                  <a:lumMod val="50000"/>
                </a:schemeClr>
              </a:solidFill>
            </a:rPr>
            <a:t>(Task </a:t>
          </a:r>
          <a:r>
            <a:rPr lang="it-IT" sz="1800" b="1" dirty="0" err="1" smtClean="0">
              <a:solidFill>
                <a:schemeClr val="bg1">
                  <a:lumMod val="50000"/>
                </a:schemeClr>
              </a:solidFill>
            </a:rPr>
            <a:t>Force</a:t>
          </a:r>
          <a:r>
            <a:rPr lang="it-IT" sz="1800" b="1" dirty="0" smtClean="0">
              <a:solidFill>
                <a:schemeClr val="bg1">
                  <a:lumMod val="50000"/>
                </a:schemeClr>
              </a:solidFill>
            </a:rPr>
            <a:t> “Liberare l’ingegno”)</a:t>
          </a:r>
        </a:p>
      </dgm:t>
    </dgm:pt>
    <dgm:pt modelId="{9902568D-E671-49B8-BCDF-DBBCD904BA27}" type="parTrans" cxnId="{3BB08112-02D8-4830-AE21-0AE979DB6C85}">
      <dgm:prSet/>
      <dgm:spPr/>
      <dgm:t>
        <a:bodyPr/>
        <a:lstStyle/>
        <a:p>
          <a:endParaRPr lang="it-IT"/>
        </a:p>
      </dgm:t>
    </dgm:pt>
    <dgm:pt modelId="{2F140F1F-6301-4718-B876-0B2E92220BCD}" type="sibTrans" cxnId="{3BB08112-02D8-4830-AE21-0AE979DB6C85}">
      <dgm:prSet/>
      <dgm:spPr/>
      <dgm:t>
        <a:bodyPr/>
        <a:lstStyle/>
        <a:p>
          <a:endParaRPr lang="it-IT"/>
        </a:p>
      </dgm:t>
    </dgm:pt>
    <dgm:pt modelId="{2DBE4E8A-1ED6-4A76-9142-5B8E8899106F}">
      <dgm:prSet custT="1"/>
      <dgm:spPr/>
      <dgm:t>
        <a:bodyPr/>
        <a:lstStyle/>
        <a:p>
          <a:r>
            <a:rPr lang="it-IT" sz="1800" b="1" dirty="0" err="1" smtClean="0">
              <a:solidFill>
                <a:schemeClr val="bg1">
                  <a:lumMod val="50000"/>
                </a:schemeClr>
              </a:solidFill>
            </a:rPr>
            <a:t>Fund</a:t>
          </a:r>
          <a:endParaRPr lang="it-IT" sz="1800" b="1" dirty="0">
            <a:solidFill>
              <a:schemeClr val="bg1">
                <a:lumMod val="50000"/>
              </a:schemeClr>
            </a:solidFill>
          </a:endParaRPr>
        </a:p>
      </dgm:t>
    </dgm:pt>
    <dgm:pt modelId="{42808482-88B7-4884-A69C-058FD4F2A630}" type="parTrans" cxnId="{9DDBB5EE-9531-4B39-A3BC-CFE38B5A274E}">
      <dgm:prSet/>
      <dgm:spPr/>
      <dgm:t>
        <a:bodyPr/>
        <a:lstStyle/>
        <a:p>
          <a:endParaRPr lang="it-IT"/>
        </a:p>
      </dgm:t>
    </dgm:pt>
    <dgm:pt modelId="{C8C4DEC2-565A-4ED1-89FD-B336A8B554E8}" type="sibTrans" cxnId="{9DDBB5EE-9531-4B39-A3BC-CFE38B5A274E}">
      <dgm:prSet/>
      <dgm:spPr/>
      <dgm:t>
        <a:bodyPr/>
        <a:lstStyle/>
        <a:p>
          <a:endParaRPr lang="it-IT"/>
        </a:p>
      </dgm:t>
    </dgm:pt>
    <dgm:pt modelId="{FC78C658-618C-4C8B-8988-646D32395481}">
      <dgm:prSet custT="1"/>
      <dgm:spPr/>
      <dgm:t>
        <a:bodyPr/>
        <a:lstStyle/>
        <a:p>
          <a:r>
            <a:rPr lang="it-IT" sz="1800" b="1" dirty="0" smtClean="0">
              <a:solidFill>
                <a:schemeClr val="bg1">
                  <a:lumMod val="50000"/>
                </a:schemeClr>
              </a:solidFill>
            </a:rPr>
            <a:t>Partner</a:t>
          </a:r>
          <a:endParaRPr lang="it-IT" sz="1800" b="1" dirty="0">
            <a:solidFill>
              <a:schemeClr val="bg1">
                <a:lumMod val="50000"/>
              </a:schemeClr>
            </a:solidFill>
          </a:endParaRPr>
        </a:p>
      </dgm:t>
    </dgm:pt>
    <dgm:pt modelId="{1BA68BB7-9DEA-4AFE-A0FF-A7B5285BF732}" type="parTrans" cxnId="{B2410FA6-BAB9-4879-9C84-03948B2C359B}">
      <dgm:prSet/>
      <dgm:spPr/>
      <dgm:t>
        <a:bodyPr/>
        <a:lstStyle/>
        <a:p>
          <a:endParaRPr lang="it-IT"/>
        </a:p>
      </dgm:t>
    </dgm:pt>
    <dgm:pt modelId="{20B60A5E-C919-4C48-8BBC-BAFEC789D77C}" type="sibTrans" cxnId="{B2410FA6-BAB9-4879-9C84-03948B2C359B}">
      <dgm:prSet/>
      <dgm:spPr/>
      <dgm:t>
        <a:bodyPr/>
        <a:lstStyle/>
        <a:p>
          <a:endParaRPr lang="it-IT"/>
        </a:p>
      </dgm:t>
    </dgm:pt>
    <dgm:pt modelId="{FA6CD0D2-11FC-49DF-BF02-838B65004E33}">
      <dgm:prSet custT="1"/>
      <dgm:spPr/>
      <dgm:t>
        <a:bodyPr/>
        <a:lstStyle/>
        <a:p>
          <a:r>
            <a:rPr lang="it-IT" sz="1800" b="1" dirty="0" smtClean="0">
              <a:solidFill>
                <a:schemeClr val="bg1">
                  <a:lumMod val="50000"/>
                </a:schemeClr>
              </a:solidFill>
            </a:rPr>
            <a:t> </a:t>
          </a:r>
          <a:r>
            <a:rPr lang="it-IT" sz="1800" b="0" dirty="0" smtClean="0">
              <a:solidFill>
                <a:schemeClr val="bg1">
                  <a:lumMod val="50000"/>
                </a:schemeClr>
              </a:solidFill>
            </a:rPr>
            <a:t>More </a:t>
          </a:r>
          <a:r>
            <a:rPr lang="it-IT" sz="1800" b="0" dirty="0" err="1" smtClean="0">
              <a:solidFill>
                <a:schemeClr val="bg1">
                  <a:lumMod val="50000"/>
                </a:schemeClr>
              </a:solidFill>
            </a:rPr>
            <a:t>than</a:t>
          </a:r>
          <a:r>
            <a:rPr lang="it-IT" sz="1800" b="0" dirty="0" smtClean="0">
              <a:solidFill>
                <a:schemeClr val="bg1">
                  <a:lumMod val="50000"/>
                </a:schemeClr>
              </a:solidFill>
            </a:rPr>
            <a:t> </a:t>
          </a:r>
          <a:r>
            <a:rPr lang="it-IT" sz="1800" b="1" dirty="0" smtClean="0">
              <a:solidFill>
                <a:schemeClr val="accent6">
                  <a:lumMod val="75000"/>
                </a:schemeClr>
              </a:solidFill>
            </a:rPr>
            <a:t>117 </a:t>
          </a:r>
          <a:r>
            <a:rPr lang="it-IT" sz="1800" b="1" dirty="0" err="1" smtClean="0">
              <a:solidFill>
                <a:schemeClr val="accent6">
                  <a:lumMod val="75000"/>
                </a:schemeClr>
              </a:solidFill>
            </a:rPr>
            <a:t>companies</a:t>
          </a:r>
          <a:r>
            <a:rPr lang="it-IT" sz="1800" b="1" dirty="0" smtClean="0">
              <a:solidFill>
                <a:schemeClr val="accent6">
                  <a:lumMod val="75000"/>
                </a:schemeClr>
              </a:solidFill>
            </a:rPr>
            <a:t> </a:t>
          </a:r>
          <a:r>
            <a:rPr lang="it-IT" sz="1800" b="1" dirty="0" err="1" smtClean="0">
              <a:solidFill>
                <a:schemeClr val="accent6">
                  <a:lumMod val="75000"/>
                </a:schemeClr>
              </a:solidFill>
            </a:rPr>
            <a:t>enrolled</a:t>
          </a:r>
          <a:endParaRPr lang="it-IT" sz="1800" b="1" dirty="0">
            <a:solidFill>
              <a:schemeClr val="accent6">
                <a:lumMod val="75000"/>
              </a:schemeClr>
            </a:solidFill>
          </a:endParaRPr>
        </a:p>
      </dgm:t>
    </dgm:pt>
    <dgm:pt modelId="{60E11120-4771-4731-809A-773A12028138}" type="parTrans" cxnId="{43A27DB0-FBD6-407B-8FA4-7B38196D1D49}">
      <dgm:prSet/>
      <dgm:spPr/>
      <dgm:t>
        <a:bodyPr/>
        <a:lstStyle/>
        <a:p>
          <a:endParaRPr lang="it-IT"/>
        </a:p>
      </dgm:t>
    </dgm:pt>
    <dgm:pt modelId="{BDC1BDC4-9BB6-47FE-870C-F9AA318F838F}" type="sibTrans" cxnId="{43A27DB0-FBD6-407B-8FA4-7B38196D1D49}">
      <dgm:prSet/>
      <dgm:spPr/>
      <dgm:t>
        <a:bodyPr/>
        <a:lstStyle/>
        <a:p>
          <a:endParaRPr lang="it-IT"/>
        </a:p>
      </dgm:t>
    </dgm:pt>
    <dgm:pt modelId="{632F0B3D-21BB-419E-A315-4DA95358B364}">
      <dgm:prSet custT="1"/>
      <dgm:spPr/>
      <dgm:t>
        <a:bodyPr/>
        <a:lstStyle/>
        <a:p>
          <a:r>
            <a:rPr lang="it-IT" sz="1800" b="1" dirty="0" smtClean="0">
              <a:solidFill>
                <a:schemeClr val="bg1">
                  <a:lumMod val="50000"/>
                </a:schemeClr>
              </a:solidFill>
            </a:rPr>
            <a:t> </a:t>
          </a:r>
          <a:r>
            <a:rPr lang="it-IT" sz="1800" b="0" dirty="0" smtClean="0">
              <a:solidFill>
                <a:schemeClr val="bg1">
                  <a:lumMod val="50000"/>
                </a:schemeClr>
              </a:solidFill>
            </a:rPr>
            <a:t>More </a:t>
          </a:r>
          <a:r>
            <a:rPr lang="it-IT" sz="1800" b="0" dirty="0" err="1" smtClean="0">
              <a:solidFill>
                <a:schemeClr val="bg1">
                  <a:lumMod val="50000"/>
                </a:schemeClr>
              </a:solidFill>
            </a:rPr>
            <a:t>than</a:t>
          </a:r>
          <a:r>
            <a:rPr lang="it-IT" sz="1800" b="0" dirty="0" smtClean="0">
              <a:solidFill>
                <a:schemeClr val="bg1">
                  <a:lumMod val="50000"/>
                </a:schemeClr>
              </a:solidFill>
            </a:rPr>
            <a:t> </a:t>
          </a:r>
          <a:r>
            <a:rPr lang="it-IT" sz="1800" b="1" dirty="0" smtClean="0">
              <a:solidFill>
                <a:schemeClr val="accent3">
                  <a:lumMod val="75000"/>
                </a:schemeClr>
              </a:solidFill>
            </a:rPr>
            <a:t>125 </a:t>
          </a:r>
          <a:r>
            <a:rPr lang="it-IT" sz="1800" b="1" dirty="0" err="1" smtClean="0">
              <a:solidFill>
                <a:schemeClr val="accent3">
                  <a:lumMod val="75000"/>
                </a:schemeClr>
              </a:solidFill>
            </a:rPr>
            <a:t>managers</a:t>
          </a:r>
          <a:r>
            <a:rPr lang="it-IT" sz="1800" b="1" dirty="0" smtClean="0">
              <a:solidFill>
                <a:schemeClr val="accent3">
                  <a:lumMod val="75000"/>
                </a:schemeClr>
              </a:solidFill>
            </a:rPr>
            <a:t> </a:t>
          </a:r>
          <a:r>
            <a:rPr lang="it-IT" sz="1800" b="1" dirty="0" err="1" smtClean="0">
              <a:solidFill>
                <a:schemeClr val="accent3">
                  <a:lumMod val="75000"/>
                </a:schemeClr>
              </a:solidFill>
            </a:rPr>
            <a:t>enrolled</a:t>
          </a:r>
          <a:endParaRPr lang="it-IT" sz="1800" b="1" dirty="0">
            <a:solidFill>
              <a:schemeClr val="accent3">
                <a:lumMod val="75000"/>
              </a:schemeClr>
            </a:solidFill>
          </a:endParaRPr>
        </a:p>
      </dgm:t>
    </dgm:pt>
    <dgm:pt modelId="{F40ACF95-6392-4661-988A-D475F103281B}" type="parTrans" cxnId="{6621A4F6-B56B-47ED-ADA7-BE158A2BFA5F}">
      <dgm:prSet/>
      <dgm:spPr/>
      <dgm:t>
        <a:bodyPr/>
        <a:lstStyle/>
        <a:p>
          <a:endParaRPr lang="it-IT"/>
        </a:p>
      </dgm:t>
    </dgm:pt>
    <dgm:pt modelId="{AC65D8F3-AA0C-442A-B28A-154CFDFA56AD}" type="sibTrans" cxnId="{6621A4F6-B56B-47ED-ADA7-BE158A2BFA5F}">
      <dgm:prSet/>
      <dgm:spPr/>
      <dgm:t>
        <a:bodyPr/>
        <a:lstStyle/>
        <a:p>
          <a:endParaRPr lang="it-IT"/>
        </a:p>
      </dgm:t>
    </dgm:pt>
    <dgm:pt modelId="{6750BF9E-7860-4895-A003-1465FFD14AD5}" type="pres">
      <dgm:prSet presAssocID="{DD6F5741-F476-424E-96D0-65CB9CB770E1}" presName="linear" presStyleCnt="0">
        <dgm:presLayoutVars>
          <dgm:dir/>
          <dgm:animLvl val="lvl"/>
          <dgm:resizeHandles val="exact"/>
        </dgm:presLayoutVars>
      </dgm:prSet>
      <dgm:spPr/>
      <dgm:t>
        <a:bodyPr/>
        <a:lstStyle/>
        <a:p>
          <a:endParaRPr lang="it-IT"/>
        </a:p>
      </dgm:t>
    </dgm:pt>
    <dgm:pt modelId="{B69A4BC8-CF62-4D94-9873-29FDE20EE320}" type="pres">
      <dgm:prSet presAssocID="{848173DA-5BD4-4182-9BDA-EF362E8D43CB}" presName="parentLin" presStyleCnt="0"/>
      <dgm:spPr/>
    </dgm:pt>
    <dgm:pt modelId="{FDE895AD-047C-40A9-A1AC-D9FC28C374E7}" type="pres">
      <dgm:prSet presAssocID="{848173DA-5BD4-4182-9BDA-EF362E8D43CB}" presName="parentLeftMargin" presStyleLbl="node1" presStyleIdx="0" presStyleCnt="5"/>
      <dgm:spPr/>
      <dgm:t>
        <a:bodyPr/>
        <a:lstStyle/>
        <a:p>
          <a:endParaRPr lang="it-IT"/>
        </a:p>
      </dgm:t>
    </dgm:pt>
    <dgm:pt modelId="{60CDA10B-6418-4604-B8E5-45BDA9FB5265}" type="pres">
      <dgm:prSet presAssocID="{848173DA-5BD4-4182-9BDA-EF362E8D43CB}" presName="parentText" presStyleLbl="node1" presStyleIdx="0" presStyleCnt="5" custScaleX="56126">
        <dgm:presLayoutVars>
          <dgm:chMax val="0"/>
          <dgm:bulletEnabled val="1"/>
        </dgm:presLayoutVars>
      </dgm:prSet>
      <dgm:spPr/>
      <dgm:t>
        <a:bodyPr/>
        <a:lstStyle/>
        <a:p>
          <a:endParaRPr lang="it-IT"/>
        </a:p>
      </dgm:t>
    </dgm:pt>
    <dgm:pt modelId="{6F6D32A4-5381-4C7C-A6AC-95464F03FF6E}" type="pres">
      <dgm:prSet presAssocID="{848173DA-5BD4-4182-9BDA-EF362E8D43CB}" presName="negativeSpace" presStyleCnt="0"/>
      <dgm:spPr/>
    </dgm:pt>
    <dgm:pt modelId="{EF6BECB6-5712-4DF9-87D5-0C0E39D2EA52}" type="pres">
      <dgm:prSet presAssocID="{848173DA-5BD4-4182-9BDA-EF362E8D43CB}" presName="childText" presStyleLbl="conFgAcc1" presStyleIdx="0" presStyleCnt="5">
        <dgm:presLayoutVars>
          <dgm:bulletEnabled val="1"/>
        </dgm:presLayoutVars>
      </dgm:prSet>
      <dgm:spPr/>
      <dgm:t>
        <a:bodyPr/>
        <a:lstStyle/>
        <a:p>
          <a:endParaRPr lang="it-IT"/>
        </a:p>
      </dgm:t>
    </dgm:pt>
    <dgm:pt modelId="{AA28F06B-13F3-40F1-948B-A4A492D28310}" type="pres">
      <dgm:prSet presAssocID="{DED169E4-2421-4FD5-AE7B-1D0211A7F41C}" presName="spaceBetweenRectangles" presStyleCnt="0"/>
      <dgm:spPr/>
    </dgm:pt>
    <dgm:pt modelId="{76DEE482-1B54-42CB-852F-2E086D310406}" type="pres">
      <dgm:prSet presAssocID="{67C42CD7-C027-461D-BF24-60946A2924AF}" presName="parentLin" presStyleCnt="0"/>
      <dgm:spPr/>
    </dgm:pt>
    <dgm:pt modelId="{AA35994B-E26C-4C03-8EAC-8529B9F657AC}" type="pres">
      <dgm:prSet presAssocID="{67C42CD7-C027-461D-BF24-60946A2924AF}" presName="parentLeftMargin" presStyleLbl="node1" presStyleIdx="0" presStyleCnt="5"/>
      <dgm:spPr/>
      <dgm:t>
        <a:bodyPr/>
        <a:lstStyle/>
        <a:p>
          <a:endParaRPr lang="it-IT"/>
        </a:p>
      </dgm:t>
    </dgm:pt>
    <dgm:pt modelId="{29062B66-600D-4C5B-B2A7-19353DED20C2}" type="pres">
      <dgm:prSet presAssocID="{67C42CD7-C027-461D-BF24-60946A2924AF}" presName="parentText" presStyleLbl="node1" presStyleIdx="1" presStyleCnt="5" custScaleX="38696">
        <dgm:presLayoutVars>
          <dgm:chMax val="0"/>
          <dgm:bulletEnabled val="1"/>
        </dgm:presLayoutVars>
      </dgm:prSet>
      <dgm:spPr/>
      <dgm:t>
        <a:bodyPr/>
        <a:lstStyle/>
        <a:p>
          <a:endParaRPr lang="it-IT"/>
        </a:p>
      </dgm:t>
    </dgm:pt>
    <dgm:pt modelId="{E729A505-DEB3-4923-A4A1-8373B19A3011}" type="pres">
      <dgm:prSet presAssocID="{67C42CD7-C027-461D-BF24-60946A2924AF}" presName="negativeSpace" presStyleCnt="0"/>
      <dgm:spPr/>
    </dgm:pt>
    <dgm:pt modelId="{7203DA3E-D5C6-4EA7-97EE-DCC6F120F258}" type="pres">
      <dgm:prSet presAssocID="{67C42CD7-C027-461D-BF24-60946A2924AF}" presName="childText" presStyleLbl="conFgAcc1" presStyleIdx="1" presStyleCnt="5">
        <dgm:presLayoutVars>
          <dgm:bulletEnabled val="1"/>
        </dgm:presLayoutVars>
      </dgm:prSet>
      <dgm:spPr/>
      <dgm:t>
        <a:bodyPr/>
        <a:lstStyle/>
        <a:p>
          <a:endParaRPr lang="it-IT"/>
        </a:p>
      </dgm:t>
    </dgm:pt>
    <dgm:pt modelId="{4881B503-4CD7-4603-ADDE-0B4C302162D9}" type="pres">
      <dgm:prSet presAssocID="{4F411BF9-5D18-4651-9D6A-F1D909A4633C}" presName="spaceBetweenRectangles" presStyleCnt="0"/>
      <dgm:spPr/>
    </dgm:pt>
    <dgm:pt modelId="{03E38D32-6744-4978-ACEF-0A282EBFCA56}" type="pres">
      <dgm:prSet presAssocID="{56EF0506-62EF-4477-B25B-5115C018BDB4}" presName="parentLin" presStyleCnt="0"/>
      <dgm:spPr/>
    </dgm:pt>
    <dgm:pt modelId="{67541BBC-272B-472F-9D18-8BCC38436241}" type="pres">
      <dgm:prSet presAssocID="{56EF0506-62EF-4477-B25B-5115C018BDB4}" presName="parentLeftMargin" presStyleLbl="node1" presStyleIdx="1" presStyleCnt="5"/>
      <dgm:spPr/>
      <dgm:t>
        <a:bodyPr/>
        <a:lstStyle/>
        <a:p>
          <a:endParaRPr lang="it-IT"/>
        </a:p>
      </dgm:t>
    </dgm:pt>
    <dgm:pt modelId="{3454EF1D-6A3D-47A9-8BED-33966A0FABA4}" type="pres">
      <dgm:prSet presAssocID="{56EF0506-62EF-4477-B25B-5115C018BDB4}" presName="parentText" presStyleLbl="node1" presStyleIdx="2" presStyleCnt="5" custScaleX="52196">
        <dgm:presLayoutVars>
          <dgm:chMax val="0"/>
          <dgm:bulletEnabled val="1"/>
        </dgm:presLayoutVars>
      </dgm:prSet>
      <dgm:spPr/>
      <dgm:t>
        <a:bodyPr/>
        <a:lstStyle/>
        <a:p>
          <a:endParaRPr lang="it-IT"/>
        </a:p>
      </dgm:t>
    </dgm:pt>
    <dgm:pt modelId="{2CD10A9A-F4F3-4114-A50B-CC4027699446}" type="pres">
      <dgm:prSet presAssocID="{56EF0506-62EF-4477-B25B-5115C018BDB4}" presName="negativeSpace" presStyleCnt="0"/>
      <dgm:spPr/>
    </dgm:pt>
    <dgm:pt modelId="{33CDE6DD-D65F-4424-BB1F-8D74D492C995}" type="pres">
      <dgm:prSet presAssocID="{56EF0506-62EF-4477-B25B-5115C018BDB4}" presName="childText" presStyleLbl="conFgAcc1" presStyleIdx="2" presStyleCnt="5" custLinFactNeighborX="-4337" custLinFactNeighborY="11135">
        <dgm:presLayoutVars>
          <dgm:bulletEnabled val="1"/>
        </dgm:presLayoutVars>
      </dgm:prSet>
      <dgm:spPr/>
      <dgm:t>
        <a:bodyPr/>
        <a:lstStyle/>
        <a:p>
          <a:endParaRPr lang="it-IT"/>
        </a:p>
      </dgm:t>
    </dgm:pt>
    <dgm:pt modelId="{588A2420-8CA2-40B9-995D-9CD0F51485E4}" type="pres">
      <dgm:prSet presAssocID="{5B61B2C8-7736-4548-B851-D40C269438C3}" presName="spaceBetweenRectangles" presStyleCnt="0"/>
      <dgm:spPr/>
    </dgm:pt>
    <dgm:pt modelId="{AA9EC068-ECC3-46CC-B46B-3D0F346BA3C4}" type="pres">
      <dgm:prSet presAssocID="{1BDEACAB-34A6-4FC8-BB9B-FDCE5617E015}" presName="parentLin" presStyleCnt="0"/>
      <dgm:spPr/>
    </dgm:pt>
    <dgm:pt modelId="{A2B6D78C-0A17-4665-BA68-B96F7A4E8B71}" type="pres">
      <dgm:prSet presAssocID="{1BDEACAB-34A6-4FC8-BB9B-FDCE5617E015}" presName="parentLeftMargin" presStyleLbl="node1" presStyleIdx="2" presStyleCnt="5"/>
      <dgm:spPr/>
      <dgm:t>
        <a:bodyPr/>
        <a:lstStyle/>
        <a:p>
          <a:endParaRPr lang="it-IT"/>
        </a:p>
      </dgm:t>
    </dgm:pt>
    <dgm:pt modelId="{843A31EC-41C1-4417-A58F-E2164D0ECB49}" type="pres">
      <dgm:prSet presAssocID="{1BDEACAB-34A6-4FC8-BB9B-FDCE5617E015}" presName="parentText" presStyleLbl="node1" presStyleIdx="3" presStyleCnt="5" custScaleX="39251">
        <dgm:presLayoutVars>
          <dgm:chMax val="0"/>
          <dgm:bulletEnabled val="1"/>
        </dgm:presLayoutVars>
      </dgm:prSet>
      <dgm:spPr/>
      <dgm:t>
        <a:bodyPr/>
        <a:lstStyle/>
        <a:p>
          <a:endParaRPr lang="it-IT"/>
        </a:p>
      </dgm:t>
    </dgm:pt>
    <dgm:pt modelId="{63A5CF32-28E6-42C2-9959-09D1A1539CD1}" type="pres">
      <dgm:prSet presAssocID="{1BDEACAB-34A6-4FC8-BB9B-FDCE5617E015}" presName="negativeSpace" presStyleCnt="0"/>
      <dgm:spPr/>
    </dgm:pt>
    <dgm:pt modelId="{4332D6C1-3B1D-4083-95F6-35289C274634}" type="pres">
      <dgm:prSet presAssocID="{1BDEACAB-34A6-4FC8-BB9B-FDCE5617E015}" presName="childText" presStyleLbl="conFgAcc1" presStyleIdx="3" presStyleCnt="5" custLinFactNeighborX="-2362" custLinFactNeighborY="8517">
        <dgm:presLayoutVars>
          <dgm:bulletEnabled val="1"/>
        </dgm:presLayoutVars>
      </dgm:prSet>
      <dgm:spPr/>
      <dgm:t>
        <a:bodyPr/>
        <a:lstStyle/>
        <a:p>
          <a:endParaRPr lang="it-IT"/>
        </a:p>
      </dgm:t>
    </dgm:pt>
    <dgm:pt modelId="{D2CEC873-9D2C-4887-B054-F2B457FE4251}" type="pres">
      <dgm:prSet presAssocID="{B981DCE2-7A0C-4FFD-95ED-43F21B6EFCC3}" presName="spaceBetweenRectangles" presStyleCnt="0"/>
      <dgm:spPr/>
    </dgm:pt>
    <dgm:pt modelId="{898D985F-9100-47AA-9DFE-D56F2D209EF9}" type="pres">
      <dgm:prSet presAssocID="{F1F465E6-732E-4016-8713-F4EA84BE1098}" presName="parentLin" presStyleCnt="0"/>
      <dgm:spPr/>
    </dgm:pt>
    <dgm:pt modelId="{B39F34D4-EA00-4E77-8D83-9786470AB4E3}" type="pres">
      <dgm:prSet presAssocID="{F1F465E6-732E-4016-8713-F4EA84BE1098}" presName="parentLeftMargin" presStyleLbl="node1" presStyleIdx="3" presStyleCnt="5"/>
      <dgm:spPr/>
      <dgm:t>
        <a:bodyPr/>
        <a:lstStyle/>
        <a:p>
          <a:endParaRPr lang="it-IT"/>
        </a:p>
      </dgm:t>
    </dgm:pt>
    <dgm:pt modelId="{D90415C5-CEC4-45EF-B67A-D41DEBA0B1D6}" type="pres">
      <dgm:prSet presAssocID="{F1F465E6-732E-4016-8713-F4EA84BE1098}" presName="parentText" presStyleLbl="node1" presStyleIdx="4" presStyleCnt="5" custScaleX="39251">
        <dgm:presLayoutVars>
          <dgm:chMax val="0"/>
          <dgm:bulletEnabled val="1"/>
        </dgm:presLayoutVars>
      </dgm:prSet>
      <dgm:spPr/>
      <dgm:t>
        <a:bodyPr/>
        <a:lstStyle/>
        <a:p>
          <a:endParaRPr lang="it-IT"/>
        </a:p>
      </dgm:t>
    </dgm:pt>
    <dgm:pt modelId="{15C8A6DD-A225-4302-87BD-FB049D5912AC}" type="pres">
      <dgm:prSet presAssocID="{F1F465E6-732E-4016-8713-F4EA84BE1098}" presName="negativeSpace" presStyleCnt="0"/>
      <dgm:spPr/>
    </dgm:pt>
    <dgm:pt modelId="{D9E3653C-2054-43DB-B1FA-B6262B77BF3C}" type="pres">
      <dgm:prSet presAssocID="{F1F465E6-732E-4016-8713-F4EA84BE1098}" presName="childText" presStyleLbl="conFgAcc1" presStyleIdx="4" presStyleCnt="5">
        <dgm:presLayoutVars>
          <dgm:bulletEnabled val="1"/>
        </dgm:presLayoutVars>
      </dgm:prSet>
      <dgm:spPr/>
      <dgm:t>
        <a:bodyPr/>
        <a:lstStyle/>
        <a:p>
          <a:endParaRPr lang="it-IT"/>
        </a:p>
      </dgm:t>
    </dgm:pt>
  </dgm:ptLst>
  <dgm:cxnLst>
    <dgm:cxn modelId="{6621A4F6-B56B-47ED-ADA7-BE158A2BFA5F}" srcId="{F1F465E6-732E-4016-8713-F4EA84BE1098}" destId="{632F0B3D-21BB-419E-A315-4DA95358B364}" srcOrd="0" destOrd="0" parTransId="{F40ACF95-6392-4661-988A-D475F103281B}" sibTransId="{AC65D8F3-AA0C-442A-B28A-154CFDFA56AD}"/>
    <dgm:cxn modelId="{64D9E70D-F696-4557-B0BD-3E88528707D2}" type="presOf" srcId="{848173DA-5BD4-4182-9BDA-EF362E8D43CB}" destId="{FDE895AD-047C-40A9-A1AC-D9FC28C374E7}" srcOrd="0" destOrd="0" presId="urn:microsoft.com/office/officeart/2005/8/layout/list1"/>
    <dgm:cxn modelId="{B02771B2-0F21-4E8F-8143-DE2F5D9F94ED}" type="presOf" srcId="{FA6CD0D2-11FC-49DF-BF02-838B65004E33}" destId="{4332D6C1-3B1D-4083-95F6-35289C274634}" srcOrd="0" destOrd="0" presId="urn:microsoft.com/office/officeart/2005/8/layout/list1"/>
    <dgm:cxn modelId="{2F362389-0698-4DF0-86DC-B4C817327A3D}" srcId="{DD6F5741-F476-424E-96D0-65CB9CB770E1}" destId="{F1F465E6-732E-4016-8713-F4EA84BE1098}" srcOrd="4" destOrd="0" parTransId="{0842BB74-0754-4DF4-AA21-1D1EEBF130A8}" sibTransId="{3469B051-93EC-46F1-A500-20E7A81EB469}"/>
    <dgm:cxn modelId="{B2410FA6-BAB9-4879-9C84-03948B2C359B}" srcId="{56EF0506-62EF-4477-B25B-5115C018BDB4}" destId="{FC78C658-618C-4C8B-8988-646D32395481}" srcOrd="0" destOrd="0" parTransId="{1BA68BB7-9DEA-4AFE-A0FF-A7B5285BF732}" sibTransId="{20B60A5E-C919-4C48-8BBC-BAFEC789D77C}"/>
    <dgm:cxn modelId="{79C9B6B1-8BF7-4D55-A526-A305A1836F30}" type="presOf" srcId="{9A0C6EF0-955F-439B-A44F-4BF1B484C0E0}" destId="{EF6BECB6-5712-4DF9-87D5-0C0E39D2EA52}" srcOrd="0" destOrd="0" presId="urn:microsoft.com/office/officeart/2005/8/layout/list1"/>
    <dgm:cxn modelId="{67B0036F-C0BD-4439-B901-6DC5356041C0}" srcId="{DD6F5741-F476-424E-96D0-65CB9CB770E1}" destId="{848173DA-5BD4-4182-9BDA-EF362E8D43CB}" srcOrd="0" destOrd="0" parTransId="{8E9DD5DA-B57F-4361-BC7C-79FCEA97C45E}" sibTransId="{DED169E4-2421-4FD5-AE7B-1D0211A7F41C}"/>
    <dgm:cxn modelId="{9F10499E-B304-4529-B29A-F057CC4D13FC}" type="presOf" srcId="{67C42CD7-C027-461D-BF24-60946A2924AF}" destId="{AA35994B-E26C-4C03-8EAC-8529B9F657AC}" srcOrd="0" destOrd="0" presId="urn:microsoft.com/office/officeart/2005/8/layout/list1"/>
    <dgm:cxn modelId="{F9BF9E02-4D45-44B8-ABC5-101C7A2BDDFB}" type="presOf" srcId="{56EF0506-62EF-4477-B25B-5115C018BDB4}" destId="{67541BBC-272B-472F-9D18-8BCC38436241}" srcOrd="0" destOrd="0" presId="urn:microsoft.com/office/officeart/2005/8/layout/list1"/>
    <dgm:cxn modelId="{3BB08112-02D8-4830-AE21-0AE979DB6C85}" srcId="{848173DA-5BD4-4182-9BDA-EF362E8D43CB}" destId="{9A0C6EF0-955F-439B-A44F-4BF1B484C0E0}" srcOrd="0" destOrd="0" parTransId="{9902568D-E671-49B8-BCDF-DBBCD904BA27}" sibTransId="{2F140F1F-6301-4718-B876-0B2E92220BCD}"/>
    <dgm:cxn modelId="{1BDE4F16-B351-48B1-9E90-2D6359EAB063}" type="presOf" srcId="{1BDEACAB-34A6-4FC8-BB9B-FDCE5617E015}" destId="{843A31EC-41C1-4417-A58F-E2164D0ECB49}" srcOrd="1" destOrd="0" presId="urn:microsoft.com/office/officeart/2005/8/layout/list1"/>
    <dgm:cxn modelId="{9DDBB5EE-9531-4B39-A3BC-CFE38B5A274E}" srcId="{67C42CD7-C027-461D-BF24-60946A2924AF}" destId="{2DBE4E8A-1ED6-4A76-9142-5B8E8899106F}" srcOrd="0" destOrd="0" parTransId="{42808482-88B7-4884-A69C-058FD4F2A630}" sibTransId="{C8C4DEC2-565A-4ED1-89FD-B336A8B554E8}"/>
    <dgm:cxn modelId="{295DF855-1325-48F4-A3A5-D24B285BEC21}" type="presOf" srcId="{632F0B3D-21BB-419E-A315-4DA95358B364}" destId="{D9E3653C-2054-43DB-B1FA-B6262B77BF3C}" srcOrd="0" destOrd="0" presId="urn:microsoft.com/office/officeart/2005/8/layout/list1"/>
    <dgm:cxn modelId="{43A27DB0-FBD6-407B-8FA4-7B38196D1D49}" srcId="{1BDEACAB-34A6-4FC8-BB9B-FDCE5617E015}" destId="{FA6CD0D2-11FC-49DF-BF02-838B65004E33}" srcOrd="0" destOrd="0" parTransId="{60E11120-4771-4731-809A-773A12028138}" sibTransId="{BDC1BDC4-9BB6-47FE-870C-F9AA318F838F}"/>
    <dgm:cxn modelId="{FE204E50-E383-48BD-88EB-1CAE519074C6}" type="presOf" srcId="{DD6F5741-F476-424E-96D0-65CB9CB770E1}" destId="{6750BF9E-7860-4895-A003-1465FFD14AD5}" srcOrd="0" destOrd="0" presId="urn:microsoft.com/office/officeart/2005/8/layout/list1"/>
    <dgm:cxn modelId="{BECCC3D4-877E-407A-B99C-6FD8917F5B1C}" type="presOf" srcId="{56EF0506-62EF-4477-B25B-5115C018BDB4}" destId="{3454EF1D-6A3D-47A9-8BED-33966A0FABA4}" srcOrd="1" destOrd="0" presId="urn:microsoft.com/office/officeart/2005/8/layout/list1"/>
    <dgm:cxn modelId="{FB2B12E9-31E0-47CA-A6C9-AA7E34E12F30}" srcId="{DD6F5741-F476-424E-96D0-65CB9CB770E1}" destId="{56EF0506-62EF-4477-B25B-5115C018BDB4}" srcOrd="2" destOrd="0" parTransId="{A54D68CB-18DF-462F-86BA-C52B2297B8DC}" sibTransId="{5B61B2C8-7736-4548-B851-D40C269438C3}"/>
    <dgm:cxn modelId="{B4475984-63CA-414E-87CA-0D703E236A8D}" type="presOf" srcId="{F1F465E6-732E-4016-8713-F4EA84BE1098}" destId="{B39F34D4-EA00-4E77-8D83-9786470AB4E3}" srcOrd="0" destOrd="0" presId="urn:microsoft.com/office/officeart/2005/8/layout/list1"/>
    <dgm:cxn modelId="{F785358B-30E7-4CB6-94AA-18A5B07F7DAB}" type="presOf" srcId="{848173DA-5BD4-4182-9BDA-EF362E8D43CB}" destId="{60CDA10B-6418-4604-B8E5-45BDA9FB5265}" srcOrd="1" destOrd="0" presId="urn:microsoft.com/office/officeart/2005/8/layout/list1"/>
    <dgm:cxn modelId="{AD124B26-BEB5-423C-8DFD-C7DFE39C3C14}" type="presOf" srcId="{1BDEACAB-34A6-4FC8-BB9B-FDCE5617E015}" destId="{A2B6D78C-0A17-4665-BA68-B96F7A4E8B71}" srcOrd="0" destOrd="0" presId="urn:microsoft.com/office/officeart/2005/8/layout/list1"/>
    <dgm:cxn modelId="{ACD88CE4-932C-457E-8ADA-1AA4A6EA54EB}" type="presOf" srcId="{FC78C658-618C-4C8B-8988-646D32395481}" destId="{33CDE6DD-D65F-4424-BB1F-8D74D492C995}" srcOrd="0" destOrd="0" presId="urn:microsoft.com/office/officeart/2005/8/layout/list1"/>
    <dgm:cxn modelId="{90997E55-4E28-421C-BDF6-829CFDF5B5EB}" type="presOf" srcId="{F1F465E6-732E-4016-8713-F4EA84BE1098}" destId="{D90415C5-CEC4-45EF-B67A-D41DEBA0B1D6}" srcOrd="1" destOrd="0" presId="urn:microsoft.com/office/officeart/2005/8/layout/list1"/>
    <dgm:cxn modelId="{A431FB13-A90E-48E3-92C1-F728C45F64CD}" type="presOf" srcId="{2DBE4E8A-1ED6-4A76-9142-5B8E8899106F}" destId="{7203DA3E-D5C6-4EA7-97EE-DCC6F120F258}" srcOrd="0" destOrd="0" presId="urn:microsoft.com/office/officeart/2005/8/layout/list1"/>
    <dgm:cxn modelId="{30BF3CBB-059C-48A6-99BB-C198EA85B659}" srcId="{DD6F5741-F476-424E-96D0-65CB9CB770E1}" destId="{1BDEACAB-34A6-4FC8-BB9B-FDCE5617E015}" srcOrd="3" destOrd="0" parTransId="{BF7ACC97-FB15-40BA-8B56-62FA2CFC0806}" sibTransId="{B981DCE2-7A0C-4FFD-95ED-43F21B6EFCC3}"/>
    <dgm:cxn modelId="{871903C4-3315-49BE-BE62-176702BB9457}" type="presOf" srcId="{67C42CD7-C027-461D-BF24-60946A2924AF}" destId="{29062B66-600D-4C5B-B2A7-19353DED20C2}" srcOrd="1" destOrd="0" presId="urn:microsoft.com/office/officeart/2005/8/layout/list1"/>
    <dgm:cxn modelId="{584FF666-8B16-41C5-B5EB-33A1B5B03443}" srcId="{DD6F5741-F476-424E-96D0-65CB9CB770E1}" destId="{67C42CD7-C027-461D-BF24-60946A2924AF}" srcOrd="1" destOrd="0" parTransId="{0D06BB45-7D25-4B5B-A686-7BD4AB71AC93}" sibTransId="{4F411BF9-5D18-4651-9D6A-F1D909A4633C}"/>
    <dgm:cxn modelId="{17C27AC7-A0C4-4861-A48B-AE45AFDD7D2E}" type="presParOf" srcId="{6750BF9E-7860-4895-A003-1465FFD14AD5}" destId="{B69A4BC8-CF62-4D94-9873-29FDE20EE320}" srcOrd="0" destOrd="0" presId="urn:microsoft.com/office/officeart/2005/8/layout/list1"/>
    <dgm:cxn modelId="{5F0D4254-D13F-4FB9-8BB2-2CC54359B663}" type="presParOf" srcId="{B69A4BC8-CF62-4D94-9873-29FDE20EE320}" destId="{FDE895AD-047C-40A9-A1AC-D9FC28C374E7}" srcOrd="0" destOrd="0" presId="urn:microsoft.com/office/officeart/2005/8/layout/list1"/>
    <dgm:cxn modelId="{A16957FC-A33C-4461-9E2D-397E1D4D6BAE}" type="presParOf" srcId="{B69A4BC8-CF62-4D94-9873-29FDE20EE320}" destId="{60CDA10B-6418-4604-B8E5-45BDA9FB5265}" srcOrd="1" destOrd="0" presId="urn:microsoft.com/office/officeart/2005/8/layout/list1"/>
    <dgm:cxn modelId="{CE3CD45E-B6A4-4E5D-848B-64159684E46E}" type="presParOf" srcId="{6750BF9E-7860-4895-A003-1465FFD14AD5}" destId="{6F6D32A4-5381-4C7C-A6AC-95464F03FF6E}" srcOrd="1" destOrd="0" presId="urn:microsoft.com/office/officeart/2005/8/layout/list1"/>
    <dgm:cxn modelId="{562F427E-9B53-4C3C-8D65-429289D39386}" type="presParOf" srcId="{6750BF9E-7860-4895-A003-1465FFD14AD5}" destId="{EF6BECB6-5712-4DF9-87D5-0C0E39D2EA52}" srcOrd="2" destOrd="0" presId="urn:microsoft.com/office/officeart/2005/8/layout/list1"/>
    <dgm:cxn modelId="{6183DDF0-3058-4A8D-9420-572FDEB20D61}" type="presParOf" srcId="{6750BF9E-7860-4895-A003-1465FFD14AD5}" destId="{AA28F06B-13F3-40F1-948B-A4A492D28310}" srcOrd="3" destOrd="0" presId="urn:microsoft.com/office/officeart/2005/8/layout/list1"/>
    <dgm:cxn modelId="{C8B9D855-6315-4A9A-804F-645BC7300252}" type="presParOf" srcId="{6750BF9E-7860-4895-A003-1465FFD14AD5}" destId="{76DEE482-1B54-42CB-852F-2E086D310406}" srcOrd="4" destOrd="0" presId="urn:microsoft.com/office/officeart/2005/8/layout/list1"/>
    <dgm:cxn modelId="{0B1EA1F2-E4EF-4CFF-A666-C0CF4FA49910}" type="presParOf" srcId="{76DEE482-1B54-42CB-852F-2E086D310406}" destId="{AA35994B-E26C-4C03-8EAC-8529B9F657AC}" srcOrd="0" destOrd="0" presId="urn:microsoft.com/office/officeart/2005/8/layout/list1"/>
    <dgm:cxn modelId="{0E169823-6A8F-4C1A-8C05-E94BBEDC9B59}" type="presParOf" srcId="{76DEE482-1B54-42CB-852F-2E086D310406}" destId="{29062B66-600D-4C5B-B2A7-19353DED20C2}" srcOrd="1" destOrd="0" presId="urn:microsoft.com/office/officeart/2005/8/layout/list1"/>
    <dgm:cxn modelId="{BB291FD8-813E-415A-9443-FD76BBC1E908}" type="presParOf" srcId="{6750BF9E-7860-4895-A003-1465FFD14AD5}" destId="{E729A505-DEB3-4923-A4A1-8373B19A3011}" srcOrd="5" destOrd="0" presId="urn:microsoft.com/office/officeart/2005/8/layout/list1"/>
    <dgm:cxn modelId="{00E25C29-8815-405F-806C-A4A84FF82A8D}" type="presParOf" srcId="{6750BF9E-7860-4895-A003-1465FFD14AD5}" destId="{7203DA3E-D5C6-4EA7-97EE-DCC6F120F258}" srcOrd="6" destOrd="0" presId="urn:microsoft.com/office/officeart/2005/8/layout/list1"/>
    <dgm:cxn modelId="{2E923FEA-48DC-4A19-82F7-6B8418552F92}" type="presParOf" srcId="{6750BF9E-7860-4895-A003-1465FFD14AD5}" destId="{4881B503-4CD7-4603-ADDE-0B4C302162D9}" srcOrd="7" destOrd="0" presId="urn:microsoft.com/office/officeart/2005/8/layout/list1"/>
    <dgm:cxn modelId="{CEC5DE35-906E-4379-88EB-B0AB5338870D}" type="presParOf" srcId="{6750BF9E-7860-4895-A003-1465FFD14AD5}" destId="{03E38D32-6744-4978-ACEF-0A282EBFCA56}" srcOrd="8" destOrd="0" presId="urn:microsoft.com/office/officeart/2005/8/layout/list1"/>
    <dgm:cxn modelId="{3D8BC2AF-58EE-4A0E-B267-3400447B3E50}" type="presParOf" srcId="{03E38D32-6744-4978-ACEF-0A282EBFCA56}" destId="{67541BBC-272B-472F-9D18-8BCC38436241}" srcOrd="0" destOrd="0" presId="urn:microsoft.com/office/officeart/2005/8/layout/list1"/>
    <dgm:cxn modelId="{519EDCBE-E4AF-4E48-96B4-2EA90ED76BAA}" type="presParOf" srcId="{03E38D32-6744-4978-ACEF-0A282EBFCA56}" destId="{3454EF1D-6A3D-47A9-8BED-33966A0FABA4}" srcOrd="1" destOrd="0" presId="urn:microsoft.com/office/officeart/2005/8/layout/list1"/>
    <dgm:cxn modelId="{FC7A0BE5-6599-4475-844C-D7F0802FF4DD}" type="presParOf" srcId="{6750BF9E-7860-4895-A003-1465FFD14AD5}" destId="{2CD10A9A-F4F3-4114-A50B-CC4027699446}" srcOrd="9" destOrd="0" presId="urn:microsoft.com/office/officeart/2005/8/layout/list1"/>
    <dgm:cxn modelId="{2A31EDDD-2134-487A-A178-7D8D21ED1202}" type="presParOf" srcId="{6750BF9E-7860-4895-A003-1465FFD14AD5}" destId="{33CDE6DD-D65F-4424-BB1F-8D74D492C995}" srcOrd="10" destOrd="0" presId="urn:microsoft.com/office/officeart/2005/8/layout/list1"/>
    <dgm:cxn modelId="{B112302C-FEF6-4807-AD4A-114E0A638C0B}" type="presParOf" srcId="{6750BF9E-7860-4895-A003-1465FFD14AD5}" destId="{588A2420-8CA2-40B9-995D-9CD0F51485E4}" srcOrd="11" destOrd="0" presId="urn:microsoft.com/office/officeart/2005/8/layout/list1"/>
    <dgm:cxn modelId="{DB806FE1-3A5A-4A07-8AA0-56FFD0606EDE}" type="presParOf" srcId="{6750BF9E-7860-4895-A003-1465FFD14AD5}" destId="{AA9EC068-ECC3-46CC-B46B-3D0F346BA3C4}" srcOrd="12" destOrd="0" presId="urn:microsoft.com/office/officeart/2005/8/layout/list1"/>
    <dgm:cxn modelId="{F7C4C3AE-870C-4F9C-BD69-724F80BA2043}" type="presParOf" srcId="{AA9EC068-ECC3-46CC-B46B-3D0F346BA3C4}" destId="{A2B6D78C-0A17-4665-BA68-B96F7A4E8B71}" srcOrd="0" destOrd="0" presId="urn:microsoft.com/office/officeart/2005/8/layout/list1"/>
    <dgm:cxn modelId="{16369EC6-CF67-49F9-A93F-B39DAAC3C445}" type="presParOf" srcId="{AA9EC068-ECC3-46CC-B46B-3D0F346BA3C4}" destId="{843A31EC-41C1-4417-A58F-E2164D0ECB49}" srcOrd="1" destOrd="0" presId="urn:microsoft.com/office/officeart/2005/8/layout/list1"/>
    <dgm:cxn modelId="{30764646-1055-4F10-957C-41128F8FDCF3}" type="presParOf" srcId="{6750BF9E-7860-4895-A003-1465FFD14AD5}" destId="{63A5CF32-28E6-42C2-9959-09D1A1539CD1}" srcOrd="13" destOrd="0" presId="urn:microsoft.com/office/officeart/2005/8/layout/list1"/>
    <dgm:cxn modelId="{B9590ED1-E474-4374-8800-7BFE0E43D878}" type="presParOf" srcId="{6750BF9E-7860-4895-A003-1465FFD14AD5}" destId="{4332D6C1-3B1D-4083-95F6-35289C274634}" srcOrd="14" destOrd="0" presId="urn:microsoft.com/office/officeart/2005/8/layout/list1"/>
    <dgm:cxn modelId="{6868FD5D-05BB-4133-AC27-15179BD6901D}" type="presParOf" srcId="{6750BF9E-7860-4895-A003-1465FFD14AD5}" destId="{D2CEC873-9D2C-4887-B054-F2B457FE4251}" srcOrd="15" destOrd="0" presId="urn:microsoft.com/office/officeart/2005/8/layout/list1"/>
    <dgm:cxn modelId="{66FA20FE-7728-49F7-95DF-82839B2D1DBD}" type="presParOf" srcId="{6750BF9E-7860-4895-A003-1465FFD14AD5}" destId="{898D985F-9100-47AA-9DFE-D56F2D209EF9}" srcOrd="16" destOrd="0" presId="urn:microsoft.com/office/officeart/2005/8/layout/list1"/>
    <dgm:cxn modelId="{8012095A-DA09-4D72-9BA5-B0510930FE80}" type="presParOf" srcId="{898D985F-9100-47AA-9DFE-D56F2D209EF9}" destId="{B39F34D4-EA00-4E77-8D83-9786470AB4E3}" srcOrd="0" destOrd="0" presId="urn:microsoft.com/office/officeart/2005/8/layout/list1"/>
    <dgm:cxn modelId="{AB57B2C5-C1EC-40BF-9A58-8A7B44ACC0D4}" type="presParOf" srcId="{898D985F-9100-47AA-9DFE-D56F2D209EF9}" destId="{D90415C5-CEC4-45EF-B67A-D41DEBA0B1D6}" srcOrd="1" destOrd="0" presId="urn:microsoft.com/office/officeart/2005/8/layout/list1"/>
    <dgm:cxn modelId="{7C5352F5-02C6-4619-9569-83BEEDDFA00B}" type="presParOf" srcId="{6750BF9E-7860-4895-A003-1465FFD14AD5}" destId="{15C8A6DD-A225-4302-87BD-FB049D5912AC}" srcOrd="17" destOrd="0" presId="urn:microsoft.com/office/officeart/2005/8/layout/list1"/>
    <dgm:cxn modelId="{E991216C-B437-43BC-988A-6A89173075CB}" type="presParOf" srcId="{6750BF9E-7860-4895-A003-1465FFD14AD5}" destId="{D9E3653C-2054-43DB-B1FA-B6262B77BF3C}"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35EC6-4B0D-448F-8146-743E703B8534}"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it-IT"/>
        </a:p>
      </dgm:t>
    </dgm:pt>
    <dgm:pt modelId="{298EB7D4-F435-4A98-88A3-2D3991619032}">
      <dgm:prSet phldrT="[Tes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000" b="1" dirty="0" smtClean="0">
              <a:solidFill>
                <a:srgbClr val="0067B4"/>
              </a:solidFill>
            </a:rPr>
            <a:t> 1,185 </a:t>
          </a:r>
          <a:r>
            <a:rPr lang="it-IT" sz="2000" b="0" dirty="0" err="1" smtClean="0">
              <a:solidFill>
                <a:srgbClr val="0067B4"/>
              </a:solidFill>
            </a:rPr>
            <a:t>followers</a:t>
          </a:r>
          <a:r>
            <a:rPr lang="it-IT" sz="2000" b="0" dirty="0" smtClean="0">
              <a:solidFill>
                <a:srgbClr val="0067B4"/>
              </a:solidFill>
            </a:rPr>
            <a:t> on </a:t>
          </a:r>
          <a:r>
            <a:rPr lang="it-IT" sz="2000" b="0" dirty="0" err="1" smtClean="0">
              <a:solidFill>
                <a:srgbClr val="0067B4"/>
              </a:solidFill>
            </a:rPr>
            <a:t>Twitter</a:t>
          </a:r>
          <a:endParaRPr lang="it-IT" sz="2000" b="0" dirty="0">
            <a:solidFill>
              <a:srgbClr val="0067B4"/>
            </a:solidFill>
          </a:endParaRPr>
        </a:p>
      </dgm:t>
    </dgm:pt>
    <dgm:pt modelId="{1A5F7E07-E5AC-4601-AED5-21E75EB81FE7}" type="parTrans" cxnId="{904D066A-A044-42D6-A27E-A474E91A33A0}">
      <dgm:prSet/>
      <dgm:spPr/>
      <dgm:t>
        <a:bodyPr/>
        <a:lstStyle/>
        <a:p>
          <a:endParaRPr lang="it-IT"/>
        </a:p>
      </dgm:t>
    </dgm:pt>
    <dgm:pt modelId="{79C547BF-3F85-4292-9B46-2EE0BF325F35}" type="sibTrans" cxnId="{904D066A-A044-42D6-A27E-A474E91A33A0}">
      <dgm:prSet/>
      <dgm:spPr/>
      <dgm:t>
        <a:bodyPr/>
        <a:lstStyle/>
        <a:p>
          <a:endParaRPr lang="it-IT"/>
        </a:p>
      </dgm:t>
    </dgm:pt>
    <dgm:pt modelId="{7D7284AD-C207-42A2-88E5-D02C3B42EB94}">
      <dgm:prSet phldrT="[Testo]"/>
      <dgm:spPr/>
      <dgm:t>
        <a:bodyPr/>
        <a:lstStyle/>
        <a:p>
          <a:pPr algn="ctr"/>
          <a:endParaRPr lang="it-IT"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B792BB3E-9EB4-4C33-8DC0-60D02992683D}" type="parTrans" cxnId="{4A251422-8A8C-4CF3-916E-D81051C9543C}">
      <dgm:prSet/>
      <dgm:spPr/>
      <dgm:t>
        <a:bodyPr/>
        <a:lstStyle/>
        <a:p>
          <a:endParaRPr lang="it-IT"/>
        </a:p>
      </dgm:t>
    </dgm:pt>
    <dgm:pt modelId="{B0D94B1A-5B32-4EA5-81CB-8DDEEA19BD3F}" type="sibTrans" cxnId="{4A251422-8A8C-4CF3-916E-D81051C9543C}">
      <dgm:prSet/>
      <dgm:spPr/>
      <dgm:t>
        <a:bodyPr/>
        <a:lstStyle/>
        <a:p>
          <a:endParaRPr lang="it-IT"/>
        </a:p>
      </dgm:t>
    </dgm:pt>
    <dgm:pt modelId="{E21025D8-FA26-4835-A9DE-1F8E10233083}">
      <dgm:prSet phldrT="[Testo]"/>
      <dgm:spPr/>
      <dgm:t>
        <a:bodyPr/>
        <a:lstStyle/>
        <a:p>
          <a:pPr algn="ctr"/>
          <a:endParaRPr lang="it-IT"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7638E07A-B5AC-4617-A23A-C02B37ABE728}" type="parTrans" cxnId="{0D66E424-48B5-4504-84E8-B5261AC51C9D}">
      <dgm:prSet/>
      <dgm:spPr/>
      <dgm:t>
        <a:bodyPr/>
        <a:lstStyle/>
        <a:p>
          <a:endParaRPr lang="it-IT"/>
        </a:p>
      </dgm:t>
    </dgm:pt>
    <dgm:pt modelId="{F7880F64-AB3F-4C75-9F92-7F154C752929}" type="sibTrans" cxnId="{0D66E424-48B5-4504-84E8-B5261AC51C9D}">
      <dgm:prSet/>
      <dgm:spPr/>
      <dgm:t>
        <a:bodyPr/>
        <a:lstStyle/>
        <a:p>
          <a:endParaRPr lang="it-IT"/>
        </a:p>
      </dgm:t>
    </dgm:pt>
    <dgm:pt modelId="{2E6AD1F8-4D59-4411-8CE3-32FB508C5E14}">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000" dirty="0" smtClean="0">
              <a:solidFill>
                <a:schemeClr val="accent6"/>
              </a:solidFill>
            </a:rPr>
            <a:t> </a:t>
          </a:r>
          <a:r>
            <a:rPr lang="it-IT" sz="2000" b="1" dirty="0" smtClean="0">
              <a:solidFill>
                <a:schemeClr val="accent6"/>
              </a:solidFill>
            </a:rPr>
            <a:t>703</a:t>
          </a:r>
          <a:r>
            <a:rPr lang="it-IT" sz="2000" dirty="0" smtClean="0">
              <a:solidFill>
                <a:srgbClr val="0067B4"/>
              </a:solidFill>
            </a:rPr>
            <a:t> </a:t>
          </a:r>
          <a:r>
            <a:rPr lang="it-IT" sz="2000" dirty="0" err="1" smtClean="0">
              <a:solidFill>
                <a:srgbClr val="0067B4"/>
              </a:solidFill>
            </a:rPr>
            <a:t>registrations</a:t>
          </a:r>
          <a:r>
            <a:rPr lang="it-IT" sz="2000" dirty="0" smtClean="0">
              <a:solidFill>
                <a:srgbClr val="0067B4"/>
              </a:solidFill>
            </a:rPr>
            <a:t> </a:t>
          </a:r>
          <a:endParaRPr lang="it-IT" sz="2000" b="1" dirty="0" smtClean="0">
            <a:solidFill>
              <a:srgbClr val="0067B4"/>
            </a:solidFill>
          </a:endParaRPr>
        </a:p>
      </dgm:t>
    </dgm:pt>
    <dgm:pt modelId="{0A61ACE6-30C7-45A8-8F1B-62DB7B510755}" type="parTrans" cxnId="{4CA10864-A6FC-4221-945E-AFFCC7EF1465}">
      <dgm:prSet/>
      <dgm:spPr/>
      <dgm:t>
        <a:bodyPr/>
        <a:lstStyle/>
        <a:p>
          <a:endParaRPr lang="it-IT"/>
        </a:p>
      </dgm:t>
    </dgm:pt>
    <dgm:pt modelId="{EB75BA84-B005-4BB4-BF52-8365C4DEC67F}" type="sibTrans" cxnId="{4CA10864-A6FC-4221-945E-AFFCC7EF1465}">
      <dgm:prSet/>
      <dgm:spPr/>
      <dgm:t>
        <a:bodyPr/>
        <a:lstStyle/>
        <a:p>
          <a:endParaRPr lang="it-IT"/>
        </a:p>
      </dgm:t>
    </dgm:pt>
    <dgm:pt modelId="{5FD7134E-E739-446B-AE77-35C2994D8EB4}">
      <dgm:prSet phldrT="[Testo]"/>
      <dgm:spPr/>
      <dgm:t>
        <a:bodyPr/>
        <a:lstStyle/>
        <a:p>
          <a:pPr algn="ctr"/>
          <a:endParaRPr lang="it-IT"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332DFFEA-C7D0-41DE-A2F9-9D52DE9333FD}" type="parTrans" cxnId="{32EE29C6-6BEF-42D1-AEF6-7D173397B4E1}">
      <dgm:prSet/>
      <dgm:spPr/>
      <dgm:t>
        <a:bodyPr/>
        <a:lstStyle/>
        <a:p>
          <a:endParaRPr lang="it-IT"/>
        </a:p>
      </dgm:t>
    </dgm:pt>
    <dgm:pt modelId="{50F45CF4-3C1E-4821-8F8A-C49FD988DDA2}" type="sibTrans" cxnId="{32EE29C6-6BEF-42D1-AEF6-7D173397B4E1}">
      <dgm:prSet/>
      <dgm:spPr/>
      <dgm:t>
        <a:bodyPr/>
        <a:lstStyle/>
        <a:p>
          <a:endParaRPr lang="it-IT"/>
        </a:p>
      </dgm:t>
    </dgm:pt>
    <dgm:pt modelId="{29C4428E-19C3-40BE-98D3-851F7FAD6D9C}">
      <dgm:prSet custT="1"/>
      <dgm:spPr/>
      <dgm:t>
        <a:bodyPr/>
        <a:lstStyle/>
        <a:p>
          <a:r>
            <a:rPr lang="it-IT" sz="2000" b="1" dirty="0" smtClean="0">
              <a:solidFill>
                <a:schemeClr val="accent2"/>
              </a:solidFill>
            </a:rPr>
            <a:t>115</a:t>
          </a:r>
          <a:r>
            <a:rPr lang="it-IT" sz="2000" dirty="0" smtClean="0">
              <a:solidFill>
                <a:schemeClr val="accent6"/>
              </a:solidFill>
            </a:rPr>
            <a:t> </a:t>
          </a:r>
          <a:r>
            <a:rPr lang="it-IT" sz="2000" dirty="0" err="1" smtClean="0">
              <a:solidFill>
                <a:srgbClr val="0067B4"/>
              </a:solidFill>
            </a:rPr>
            <a:t>articles</a:t>
          </a:r>
          <a:endParaRPr lang="it-IT" sz="2000" dirty="0">
            <a:solidFill>
              <a:srgbClr val="0067B4"/>
            </a:solidFill>
          </a:endParaRPr>
        </a:p>
      </dgm:t>
    </dgm:pt>
    <dgm:pt modelId="{87832CBA-1792-4AE0-A2E2-3C75B1E98C35}" type="parTrans" cxnId="{58903A78-3C2C-4B63-9696-A11AD89533A3}">
      <dgm:prSet/>
      <dgm:spPr/>
      <dgm:t>
        <a:bodyPr/>
        <a:lstStyle/>
        <a:p>
          <a:endParaRPr lang="it-IT"/>
        </a:p>
      </dgm:t>
    </dgm:pt>
    <dgm:pt modelId="{D71AD2FE-599E-4073-82D6-B424BB18D43B}" type="sibTrans" cxnId="{58903A78-3C2C-4B63-9696-A11AD89533A3}">
      <dgm:prSet/>
      <dgm:spPr/>
      <dgm:t>
        <a:bodyPr/>
        <a:lstStyle/>
        <a:p>
          <a:endParaRPr lang="it-IT"/>
        </a:p>
      </dgm:t>
    </dgm:pt>
    <dgm:pt modelId="{629B671D-52BC-41EB-A493-0369BE4AB1AF}">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000" b="1" dirty="0" smtClean="0">
              <a:solidFill>
                <a:schemeClr val="accent6"/>
              </a:solidFill>
            </a:rPr>
            <a:t> 125</a:t>
          </a:r>
          <a:r>
            <a:rPr lang="it-IT" sz="2000" b="1" dirty="0" smtClean="0">
              <a:solidFill>
                <a:srgbClr val="0067B4"/>
              </a:solidFill>
            </a:rPr>
            <a:t> </a:t>
          </a:r>
          <a:r>
            <a:rPr lang="it-IT" sz="2000" b="0" dirty="0" err="1" smtClean="0">
              <a:solidFill>
                <a:srgbClr val="0067B4"/>
              </a:solidFill>
            </a:rPr>
            <a:t>managers</a:t>
          </a:r>
          <a:endParaRPr lang="it-IT" sz="2000" b="0" dirty="0" smtClean="0">
            <a:solidFill>
              <a:srgbClr val="0067B4"/>
            </a:solidFill>
          </a:endParaRPr>
        </a:p>
      </dgm:t>
    </dgm:pt>
    <dgm:pt modelId="{F1A5D425-BC67-449A-A566-CA8EB6FF5CB1}" type="parTrans" cxnId="{096358C3-A9B1-4325-8C23-1256994E27B6}">
      <dgm:prSet/>
      <dgm:spPr/>
      <dgm:t>
        <a:bodyPr/>
        <a:lstStyle/>
        <a:p>
          <a:endParaRPr lang="it-IT"/>
        </a:p>
      </dgm:t>
    </dgm:pt>
    <dgm:pt modelId="{1C7566A5-286F-4540-B15E-6DD59B66EFB8}" type="sibTrans" cxnId="{096358C3-A9B1-4325-8C23-1256994E27B6}">
      <dgm:prSet/>
      <dgm:spPr/>
      <dgm:t>
        <a:bodyPr/>
        <a:lstStyle/>
        <a:p>
          <a:endParaRPr lang="it-IT"/>
        </a:p>
      </dgm:t>
    </dgm:pt>
    <dgm:pt modelId="{F0E13CD6-7A80-4281-8511-13E8CE6125F9}">
      <dgm:prSet custT="1"/>
      <dgm:spPr/>
      <dgm:t>
        <a:bodyPr/>
        <a:lstStyle/>
        <a:p>
          <a:r>
            <a:rPr lang="it-IT" sz="2000" b="1" dirty="0" smtClean="0">
              <a:solidFill>
                <a:schemeClr val="accent2"/>
              </a:solidFill>
            </a:rPr>
            <a:t>25</a:t>
          </a:r>
          <a:r>
            <a:rPr lang="it-IT" sz="2000" dirty="0" smtClean="0">
              <a:solidFill>
                <a:srgbClr val="0067B4"/>
              </a:solidFill>
            </a:rPr>
            <a:t> best </a:t>
          </a:r>
          <a:r>
            <a:rPr lang="it-IT" sz="2000" dirty="0" err="1" smtClean="0">
              <a:solidFill>
                <a:srgbClr val="0067B4"/>
              </a:solidFill>
            </a:rPr>
            <a:t>practice</a:t>
          </a:r>
          <a:r>
            <a:rPr lang="it-IT" sz="2000" dirty="0" smtClean="0">
              <a:solidFill>
                <a:srgbClr val="0067B4"/>
              </a:solidFill>
            </a:rPr>
            <a:t> </a:t>
          </a:r>
          <a:r>
            <a:rPr lang="it-IT" sz="2000" dirty="0" err="1" smtClean="0">
              <a:solidFill>
                <a:srgbClr val="0067B4"/>
              </a:solidFill>
            </a:rPr>
            <a:t>companies</a:t>
          </a:r>
          <a:endParaRPr lang="it-IT" sz="2000" dirty="0">
            <a:solidFill>
              <a:srgbClr val="0067B4"/>
            </a:solidFill>
          </a:endParaRPr>
        </a:p>
      </dgm:t>
    </dgm:pt>
    <dgm:pt modelId="{D3A7B953-5062-4998-B3EF-B4003378AB84}" type="parTrans" cxnId="{6445CA5F-F497-4EC9-8A07-48D60E465280}">
      <dgm:prSet/>
      <dgm:spPr/>
      <dgm:t>
        <a:bodyPr/>
        <a:lstStyle/>
        <a:p>
          <a:endParaRPr lang="it-IT"/>
        </a:p>
      </dgm:t>
    </dgm:pt>
    <dgm:pt modelId="{5159AE23-6328-4FD2-BAB0-CFEF7F74FE79}" type="sibTrans" cxnId="{6445CA5F-F497-4EC9-8A07-48D60E465280}">
      <dgm:prSet/>
      <dgm:spPr/>
      <dgm:t>
        <a:bodyPr/>
        <a:lstStyle/>
        <a:p>
          <a:endParaRPr lang="it-IT"/>
        </a:p>
      </dgm:t>
    </dgm:pt>
    <dgm:pt modelId="{96E30536-ACDA-49B6-B6A3-AA69947ED429}">
      <dgm:prSet custT="1"/>
      <dgm:spPr/>
      <dgm:t>
        <a:bodyPr/>
        <a:lstStyle/>
        <a:p>
          <a:r>
            <a:rPr lang="it-IT" sz="2000" b="1" dirty="0" smtClean="0">
              <a:solidFill>
                <a:schemeClr val="accent2"/>
              </a:solidFill>
            </a:rPr>
            <a:t>6</a:t>
          </a:r>
          <a:r>
            <a:rPr lang="it-IT" sz="2000" dirty="0" smtClean="0">
              <a:solidFill>
                <a:srgbClr val="0067B4"/>
              </a:solidFill>
            </a:rPr>
            <a:t> video </a:t>
          </a:r>
          <a:r>
            <a:rPr lang="it-IT" sz="2000" dirty="0" err="1" smtClean="0">
              <a:solidFill>
                <a:srgbClr val="0067B4"/>
              </a:solidFill>
            </a:rPr>
            <a:t>interviews</a:t>
          </a:r>
          <a:endParaRPr lang="it-IT" sz="2000" dirty="0">
            <a:solidFill>
              <a:srgbClr val="0067B4"/>
            </a:solidFill>
          </a:endParaRPr>
        </a:p>
      </dgm:t>
    </dgm:pt>
    <dgm:pt modelId="{CCED6857-B23D-4463-89CC-79F7A053C82B}" type="parTrans" cxnId="{CE12B741-98B5-4B3D-93E2-DD9D1D37130A}">
      <dgm:prSet/>
      <dgm:spPr/>
      <dgm:t>
        <a:bodyPr/>
        <a:lstStyle/>
        <a:p>
          <a:endParaRPr lang="it-IT"/>
        </a:p>
      </dgm:t>
    </dgm:pt>
    <dgm:pt modelId="{8FF92C00-6C1A-4427-85FF-F0BA37F7C6E7}" type="sibTrans" cxnId="{CE12B741-98B5-4B3D-93E2-DD9D1D37130A}">
      <dgm:prSet/>
      <dgm:spPr/>
      <dgm:t>
        <a:bodyPr/>
        <a:lstStyle/>
        <a:p>
          <a:endParaRPr lang="it-IT"/>
        </a:p>
      </dgm:t>
    </dgm:pt>
    <dgm:pt modelId="{33EC6646-C8EC-4EFF-AD04-796F1EC5896D}">
      <dgm:prSet phldrT="[Tes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000" b="1" dirty="0" smtClean="0">
              <a:solidFill>
                <a:srgbClr val="0067B4"/>
              </a:solidFill>
            </a:rPr>
            <a:t> 1,902 </a:t>
          </a:r>
          <a:r>
            <a:rPr lang="it-IT" sz="2000" b="0" dirty="0" err="1" smtClean="0">
              <a:solidFill>
                <a:srgbClr val="0067B4"/>
              </a:solidFill>
            </a:rPr>
            <a:t>likes</a:t>
          </a:r>
          <a:r>
            <a:rPr lang="it-IT" sz="2000" b="0" dirty="0" smtClean="0">
              <a:solidFill>
                <a:srgbClr val="0067B4"/>
              </a:solidFill>
            </a:rPr>
            <a:t> on </a:t>
          </a:r>
          <a:r>
            <a:rPr lang="it-IT" sz="2000" b="0" dirty="0" err="1" smtClean="0">
              <a:solidFill>
                <a:srgbClr val="0067B4"/>
              </a:solidFill>
            </a:rPr>
            <a:t>Facebook</a:t>
          </a:r>
          <a:r>
            <a:rPr lang="it-IT" sz="2000" b="0" dirty="0" smtClean="0">
              <a:solidFill>
                <a:srgbClr val="0067B4"/>
              </a:solidFill>
            </a:rPr>
            <a:t> </a:t>
          </a:r>
          <a:endParaRPr lang="it-IT" sz="2000" b="0" dirty="0">
            <a:solidFill>
              <a:srgbClr val="0067B4"/>
            </a:solidFill>
          </a:endParaRPr>
        </a:p>
      </dgm:t>
    </dgm:pt>
    <dgm:pt modelId="{571CE246-0C15-473E-99AE-72F53177948F}" type="parTrans" cxnId="{66F5947E-2168-48E2-B8E6-01BEF773463F}">
      <dgm:prSet/>
      <dgm:spPr/>
      <dgm:t>
        <a:bodyPr/>
        <a:lstStyle/>
        <a:p>
          <a:endParaRPr lang="it-IT"/>
        </a:p>
      </dgm:t>
    </dgm:pt>
    <dgm:pt modelId="{CD07A625-E352-4D97-A843-3859926F2F82}" type="sibTrans" cxnId="{66F5947E-2168-48E2-B8E6-01BEF773463F}">
      <dgm:prSet/>
      <dgm:spPr/>
      <dgm:t>
        <a:bodyPr/>
        <a:lstStyle/>
        <a:p>
          <a:endParaRPr lang="it-IT"/>
        </a:p>
      </dgm:t>
    </dgm:pt>
    <dgm:pt modelId="{73A0BE50-7C40-461D-BA5E-239B4818DF08}">
      <dgm:prSet phldrT="[Tes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it-IT" sz="2000" b="0" dirty="0">
            <a:solidFill>
              <a:srgbClr val="0067B4"/>
            </a:solidFill>
          </a:endParaRPr>
        </a:p>
      </dgm:t>
    </dgm:pt>
    <dgm:pt modelId="{235EBC22-0BE7-40D6-8164-F66CE4888C8B}" type="parTrans" cxnId="{7182EB3B-6938-4171-A5F1-738578A90CBA}">
      <dgm:prSet/>
      <dgm:spPr/>
      <dgm:t>
        <a:bodyPr/>
        <a:lstStyle/>
        <a:p>
          <a:endParaRPr lang="it-IT"/>
        </a:p>
      </dgm:t>
    </dgm:pt>
    <dgm:pt modelId="{74C7789D-F5B1-4FF3-8507-EAA577BA8DD2}" type="sibTrans" cxnId="{7182EB3B-6938-4171-A5F1-738578A90CBA}">
      <dgm:prSet/>
      <dgm:spPr/>
      <dgm:t>
        <a:bodyPr/>
        <a:lstStyle/>
        <a:p>
          <a:endParaRPr lang="it-IT"/>
        </a:p>
      </dgm:t>
    </dgm:pt>
    <dgm:pt modelId="{EC82DFA8-77A8-4F53-977D-AD8D637DBBB8}">
      <dgm:prSet phldrT="[Tes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000" b="0" dirty="0" smtClean="0">
              <a:solidFill>
                <a:srgbClr val="0067B4"/>
              </a:solidFill>
            </a:rPr>
            <a:t> </a:t>
          </a:r>
          <a:r>
            <a:rPr lang="it-IT" sz="2000" b="1" dirty="0" smtClean="0">
              <a:solidFill>
                <a:srgbClr val="0067B4"/>
              </a:solidFill>
            </a:rPr>
            <a:t>5,000 </a:t>
          </a:r>
          <a:r>
            <a:rPr lang="it-IT" sz="2000" b="0" dirty="0" smtClean="0">
              <a:solidFill>
                <a:srgbClr val="0067B4"/>
              </a:solidFill>
            </a:rPr>
            <a:t>web site </a:t>
          </a:r>
          <a:r>
            <a:rPr lang="it-IT" sz="2000" b="0" dirty="0" err="1" smtClean="0">
              <a:solidFill>
                <a:srgbClr val="0067B4"/>
              </a:solidFill>
            </a:rPr>
            <a:t>interactions</a:t>
          </a:r>
          <a:r>
            <a:rPr lang="it-IT" sz="2000" b="0" dirty="0" smtClean="0">
              <a:solidFill>
                <a:srgbClr val="0067B4"/>
              </a:solidFill>
            </a:rPr>
            <a:t> per </a:t>
          </a:r>
          <a:r>
            <a:rPr lang="it-IT" sz="2000" b="0" dirty="0" err="1" smtClean="0">
              <a:solidFill>
                <a:srgbClr val="0067B4"/>
              </a:solidFill>
            </a:rPr>
            <a:t>month</a:t>
          </a:r>
          <a:endParaRPr lang="it-IT" sz="2000" b="0" dirty="0">
            <a:solidFill>
              <a:srgbClr val="0067B4"/>
            </a:solidFill>
          </a:endParaRPr>
        </a:p>
      </dgm:t>
    </dgm:pt>
    <dgm:pt modelId="{6B87C239-F316-4ED1-AF2D-D7D3C44F9267}" type="parTrans" cxnId="{F0ECB9B9-6684-46BC-8105-0559105668AA}">
      <dgm:prSet/>
      <dgm:spPr/>
      <dgm:t>
        <a:bodyPr/>
        <a:lstStyle/>
        <a:p>
          <a:endParaRPr lang="it-IT"/>
        </a:p>
      </dgm:t>
    </dgm:pt>
    <dgm:pt modelId="{4FB28935-CFFE-4D12-93D2-3AFCBBE3B11C}" type="sibTrans" cxnId="{F0ECB9B9-6684-46BC-8105-0559105668AA}">
      <dgm:prSet/>
      <dgm:spPr/>
      <dgm:t>
        <a:bodyPr/>
        <a:lstStyle/>
        <a:p>
          <a:endParaRPr lang="it-IT"/>
        </a:p>
      </dgm:t>
    </dgm:pt>
    <dgm:pt modelId="{85B39444-89C6-49F3-B4F3-CD4639D133EE}">
      <dgm:prSet phldrT="[Testo]"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lang="it-IT" sz="2000" b="0" dirty="0">
            <a:solidFill>
              <a:srgbClr val="0067B4"/>
            </a:solidFill>
          </a:endParaRPr>
        </a:p>
      </dgm:t>
    </dgm:pt>
    <dgm:pt modelId="{7F6D8B32-D33C-4F77-88A7-BE9677BCA698}" type="parTrans" cxnId="{3282F2EA-DE45-4681-B7D3-3056F91D5B97}">
      <dgm:prSet/>
      <dgm:spPr/>
      <dgm:t>
        <a:bodyPr/>
        <a:lstStyle/>
        <a:p>
          <a:endParaRPr lang="it-IT"/>
        </a:p>
      </dgm:t>
    </dgm:pt>
    <dgm:pt modelId="{2B7D9656-69CF-48BE-AD48-CBFDDDFF143A}" type="sibTrans" cxnId="{3282F2EA-DE45-4681-B7D3-3056F91D5B97}">
      <dgm:prSet/>
      <dgm:spPr/>
      <dgm:t>
        <a:bodyPr/>
        <a:lstStyle/>
        <a:p>
          <a:endParaRPr lang="it-IT"/>
        </a:p>
      </dgm:t>
    </dgm:pt>
    <dgm:pt modelId="{89AA7E8C-B12D-4029-B994-C271AD893CB5}">
      <dgm:prSet custT="1"/>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it-IT" sz="2000" b="1" dirty="0" smtClean="0">
              <a:solidFill>
                <a:schemeClr val="accent6"/>
              </a:solidFill>
            </a:rPr>
            <a:t> 117</a:t>
          </a:r>
          <a:r>
            <a:rPr lang="it-IT" sz="2000" b="1" dirty="0" smtClean="0">
              <a:solidFill>
                <a:srgbClr val="0067B4"/>
              </a:solidFill>
            </a:rPr>
            <a:t> </a:t>
          </a:r>
          <a:r>
            <a:rPr lang="it-IT" sz="2000" b="0" dirty="0" err="1" smtClean="0">
              <a:solidFill>
                <a:srgbClr val="0067B4"/>
              </a:solidFill>
            </a:rPr>
            <a:t>companies</a:t>
          </a:r>
          <a:endParaRPr lang="it-IT" sz="2000" b="0" dirty="0" smtClean="0">
            <a:solidFill>
              <a:srgbClr val="0067B4"/>
            </a:solidFill>
          </a:endParaRPr>
        </a:p>
      </dgm:t>
    </dgm:pt>
    <dgm:pt modelId="{07C0E8D5-2905-47F1-B14F-D9EC299301E8}" type="parTrans" cxnId="{94836902-AF5A-4EAD-AAAC-CFFB9D2BF568}">
      <dgm:prSet/>
      <dgm:spPr/>
      <dgm:t>
        <a:bodyPr/>
        <a:lstStyle/>
        <a:p>
          <a:endParaRPr lang="it-IT"/>
        </a:p>
      </dgm:t>
    </dgm:pt>
    <dgm:pt modelId="{6873CF77-9A9F-4EA8-B692-F8B75702B293}" type="sibTrans" cxnId="{94836902-AF5A-4EAD-AAAC-CFFB9D2BF568}">
      <dgm:prSet/>
      <dgm:spPr/>
      <dgm:t>
        <a:bodyPr/>
        <a:lstStyle/>
        <a:p>
          <a:endParaRPr lang="it-IT"/>
        </a:p>
      </dgm:t>
    </dgm:pt>
    <dgm:pt modelId="{52EB0987-A34B-485B-BD7A-73DE9CE0962F}" type="pres">
      <dgm:prSet presAssocID="{83F35EC6-4B0D-448F-8146-743E703B8534}" presName="linearFlow" presStyleCnt="0">
        <dgm:presLayoutVars>
          <dgm:dir/>
          <dgm:animLvl val="lvl"/>
          <dgm:resizeHandles val="exact"/>
        </dgm:presLayoutVars>
      </dgm:prSet>
      <dgm:spPr/>
      <dgm:t>
        <a:bodyPr/>
        <a:lstStyle/>
        <a:p>
          <a:endParaRPr lang="it-IT"/>
        </a:p>
      </dgm:t>
    </dgm:pt>
    <dgm:pt modelId="{913936F0-0A3F-4B15-8E00-A1F92F4AFB55}" type="pres">
      <dgm:prSet presAssocID="{E21025D8-FA26-4835-A9DE-1F8E10233083}" presName="composite" presStyleCnt="0"/>
      <dgm:spPr/>
    </dgm:pt>
    <dgm:pt modelId="{1E7FA164-74F3-4A92-B577-E120E64F1826}" type="pres">
      <dgm:prSet presAssocID="{E21025D8-FA26-4835-A9DE-1F8E10233083}" presName="parentText" presStyleLbl="alignNode1" presStyleIdx="0" presStyleCnt="3">
        <dgm:presLayoutVars>
          <dgm:chMax val="1"/>
          <dgm:bulletEnabled val="1"/>
        </dgm:presLayoutVars>
      </dgm:prSet>
      <dgm:spPr/>
      <dgm:t>
        <a:bodyPr/>
        <a:lstStyle/>
        <a:p>
          <a:endParaRPr lang="it-IT"/>
        </a:p>
      </dgm:t>
    </dgm:pt>
    <dgm:pt modelId="{20E9CB6D-4D48-47D7-B940-3624CDD3FA22}" type="pres">
      <dgm:prSet presAssocID="{E21025D8-FA26-4835-A9DE-1F8E10233083}" presName="descendantText" presStyleLbl="alignAcc1" presStyleIdx="0" presStyleCnt="3">
        <dgm:presLayoutVars>
          <dgm:bulletEnabled val="1"/>
        </dgm:presLayoutVars>
      </dgm:prSet>
      <dgm:spPr/>
      <dgm:t>
        <a:bodyPr/>
        <a:lstStyle/>
        <a:p>
          <a:endParaRPr lang="it-IT"/>
        </a:p>
      </dgm:t>
    </dgm:pt>
    <dgm:pt modelId="{4E96390B-B9C2-4A10-BCF1-084C610D18C8}" type="pres">
      <dgm:prSet presAssocID="{F7880F64-AB3F-4C75-9F92-7F154C752929}" presName="sp" presStyleCnt="0"/>
      <dgm:spPr/>
    </dgm:pt>
    <dgm:pt modelId="{C67D360E-41E8-46A4-82E7-09431B501C4C}" type="pres">
      <dgm:prSet presAssocID="{5FD7134E-E739-446B-AE77-35C2994D8EB4}" presName="composite" presStyleCnt="0"/>
      <dgm:spPr/>
    </dgm:pt>
    <dgm:pt modelId="{D153FC6A-63B9-4D97-897E-9C9FD2017DC3}" type="pres">
      <dgm:prSet presAssocID="{5FD7134E-E739-446B-AE77-35C2994D8EB4}" presName="parentText" presStyleLbl="alignNode1" presStyleIdx="1" presStyleCnt="3">
        <dgm:presLayoutVars>
          <dgm:chMax val="1"/>
          <dgm:bulletEnabled val="1"/>
        </dgm:presLayoutVars>
      </dgm:prSet>
      <dgm:spPr/>
      <dgm:t>
        <a:bodyPr/>
        <a:lstStyle/>
        <a:p>
          <a:endParaRPr lang="it-IT"/>
        </a:p>
      </dgm:t>
    </dgm:pt>
    <dgm:pt modelId="{5FF40BDB-A28C-46B0-9ADC-E8E08BCFC4E5}" type="pres">
      <dgm:prSet presAssocID="{5FD7134E-E739-446B-AE77-35C2994D8EB4}" presName="descendantText" presStyleLbl="alignAcc1" presStyleIdx="1" presStyleCnt="3">
        <dgm:presLayoutVars>
          <dgm:bulletEnabled val="1"/>
        </dgm:presLayoutVars>
      </dgm:prSet>
      <dgm:spPr/>
      <dgm:t>
        <a:bodyPr/>
        <a:lstStyle/>
        <a:p>
          <a:endParaRPr lang="it-IT"/>
        </a:p>
      </dgm:t>
    </dgm:pt>
    <dgm:pt modelId="{A63278E4-B61C-4085-9276-4313EAF5F4DE}" type="pres">
      <dgm:prSet presAssocID="{50F45CF4-3C1E-4821-8F8A-C49FD988DDA2}" presName="sp" presStyleCnt="0"/>
      <dgm:spPr/>
    </dgm:pt>
    <dgm:pt modelId="{C9F148BA-5ABB-4C8F-8A34-BF7E6651E33B}" type="pres">
      <dgm:prSet presAssocID="{7D7284AD-C207-42A2-88E5-D02C3B42EB94}" presName="composite" presStyleCnt="0"/>
      <dgm:spPr/>
    </dgm:pt>
    <dgm:pt modelId="{CCB41976-19DE-457F-BC5F-B02D997F4D59}" type="pres">
      <dgm:prSet presAssocID="{7D7284AD-C207-42A2-88E5-D02C3B42EB94}" presName="parentText" presStyleLbl="alignNode1" presStyleIdx="2" presStyleCnt="3">
        <dgm:presLayoutVars>
          <dgm:chMax val="1"/>
          <dgm:bulletEnabled val="1"/>
        </dgm:presLayoutVars>
      </dgm:prSet>
      <dgm:spPr/>
      <dgm:t>
        <a:bodyPr/>
        <a:lstStyle/>
        <a:p>
          <a:endParaRPr lang="it-IT"/>
        </a:p>
      </dgm:t>
    </dgm:pt>
    <dgm:pt modelId="{FDD5E9E8-D6E5-4F78-B3C9-AA865F56CDE8}" type="pres">
      <dgm:prSet presAssocID="{7D7284AD-C207-42A2-88E5-D02C3B42EB94}" presName="descendantText" presStyleLbl="alignAcc1" presStyleIdx="2" presStyleCnt="3" custLinFactNeighborX="122" custLinFactNeighborY="2744">
        <dgm:presLayoutVars>
          <dgm:bulletEnabled val="1"/>
        </dgm:presLayoutVars>
      </dgm:prSet>
      <dgm:spPr/>
      <dgm:t>
        <a:bodyPr/>
        <a:lstStyle/>
        <a:p>
          <a:endParaRPr lang="it-IT"/>
        </a:p>
      </dgm:t>
    </dgm:pt>
  </dgm:ptLst>
  <dgm:cxnLst>
    <dgm:cxn modelId="{36216364-375B-407B-8672-4B0FA434B319}" type="presOf" srcId="{29C4428E-19C3-40BE-98D3-851F7FAD6D9C}" destId="{5FF40BDB-A28C-46B0-9ADC-E8E08BCFC4E5}" srcOrd="0" destOrd="0" presId="urn:microsoft.com/office/officeart/2005/8/layout/chevron2"/>
    <dgm:cxn modelId="{4CA10864-A6FC-4221-945E-AFFCC7EF1465}" srcId="{E21025D8-FA26-4835-A9DE-1F8E10233083}" destId="{2E6AD1F8-4D59-4411-8CE3-32FB508C5E14}" srcOrd="0" destOrd="0" parTransId="{0A61ACE6-30C7-45A8-8F1B-62DB7B510755}" sibTransId="{EB75BA84-B005-4BB4-BF52-8365C4DEC67F}"/>
    <dgm:cxn modelId="{3282F2EA-DE45-4681-B7D3-3056F91D5B97}" srcId="{7D7284AD-C207-42A2-88E5-D02C3B42EB94}" destId="{85B39444-89C6-49F3-B4F3-CD4639D133EE}" srcOrd="0" destOrd="0" parTransId="{7F6D8B32-D33C-4F77-88A7-BE9677BCA698}" sibTransId="{2B7D9656-69CF-48BE-AD48-CBFDDDFF143A}"/>
    <dgm:cxn modelId="{7182EB3B-6938-4171-A5F1-738578A90CBA}" srcId="{7D7284AD-C207-42A2-88E5-D02C3B42EB94}" destId="{73A0BE50-7C40-461D-BA5E-239B4818DF08}" srcOrd="4" destOrd="0" parTransId="{235EBC22-0BE7-40D6-8164-F66CE4888C8B}" sibTransId="{74C7789D-F5B1-4FF3-8507-EAA577BA8DD2}"/>
    <dgm:cxn modelId="{4A251422-8A8C-4CF3-916E-D81051C9543C}" srcId="{83F35EC6-4B0D-448F-8146-743E703B8534}" destId="{7D7284AD-C207-42A2-88E5-D02C3B42EB94}" srcOrd="2" destOrd="0" parTransId="{B792BB3E-9EB4-4C33-8DC0-60D02992683D}" sibTransId="{B0D94B1A-5B32-4EA5-81CB-8DDEEA19BD3F}"/>
    <dgm:cxn modelId="{64DA1DEC-6FAC-43AA-B63B-D37A0B7D4418}" type="presOf" srcId="{96E30536-ACDA-49B6-B6A3-AA69947ED429}" destId="{5FF40BDB-A28C-46B0-9ADC-E8E08BCFC4E5}" srcOrd="0" destOrd="2" presId="urn:microsoft.com/office/officeart/2005/8/layout/chevron2"/>
    <dgm:cxn modelId="{0D66E424-48B5-4504-84E8-B5261AC51C9D}" srcId="{83F35EC6-4B0D-448F-8146-743E703B8534}" destId="{E21025D8-FA26-4835-A9DE-1F8E10233083}" srcOrd="0" destOrd="0" parTransId="{7638E07A-B5AC-4617-A23A-C02B37ABE728}" sibTransId="{F7880F64-AB3F-4C75-9F92-7F154C752929}"/>
    <dgm:cxn modelId="{735E4BF9-7F12-4C92-98D2-413B98E37E36}" type="presOf" srcId="{5FD7134E-E739-446B-AE77-35C2994D8EB4}" destId="{D153FC6A-63B9-4D97-897E-9C9FD2017DC3}" srcOrd="0" destOrd="0" presId="urn:microsoft.com/office/officeart/2005/8/layout/chevron2"/>
    <dgm:cxn modelId="{58903A78-3C2C-4B63-9696-A11AD89533A3}" srcId="{5FD7134E-E739-446B-AE77-35C2994D8EB4}" destId="{29C4428E-19C3-40BE-98D3-851F7FAD6D9C}" srcOrd="0" destOrd="0" parTransId="{87832CBA-1792-4AE0-A2E2-3C75B1E98C35}" sibTransId="{D71AD2FE-599E-4073-82D6-B424BB18D43B}"/>
    <dgm:cxn modelId="{6445CA5F-F497-4EC9-8A07-48D60E465280}" srcId="{5FD7134E-E739-446B-AE77-35C2994D8EB4}" destId="{F0E13CD6-7A80-4281-8511-13E8CE6125F9}" srcOrd="1" destOrd="0" parTransId="{D3A7B953-5062-4998-B3EF-B4003378AB84}" sibTransId="{5159AE23-6328-4FD2-BAB0-CFEF7F74FE79}"/>
    <dgm:cxn modelId="{F0ECB9B9-6684-46BC-8105-0559105668AA}" srcId="{7D7284AD-C207-42A2-88E5-D02C3B42EB94}" destId="{EC82DFA8-77A8-4F53-977D-AD8D637DBBB8}" srcOrd="3" destOrd="0" parTransId="{6B87C239-F316-4ED1-AF2D-D7D3C44F9267}" sibTransId="{4FB28935-CFFE-4D12-93D2-3AFCBBE3B11C}"/>
    <dgm:cxn modelId="{3734DA7F-711B-4208-B650-9BA12B88C8B4}" type="presOf" srcId="{F0E13CD6-7A80-4281-8511-13E8CE6125F9}" destId="{5FF40BDB-A28C-46B0-9ADC-E8E08BCFC4E5}" srcOrd="0" destOrd="1" presId="urn:microsoft.com/office/officeart/2005/8/layout/chevron2"/>
    <dgm:cxn modelId="{93B69A72-725C-4CDB-BD5A-D70342700D6A}" type="presOf" srcId="{7D7284AD-C207-42A2-88E5-D02C3B42EB94}" destId="{CCB41976-19DE-457F-BC5F-B02D997F4D59}" srcOrd="0" destOrd="0" presId="urn:microsoft.com/office/officeart/2005/8/layout/chevron2"/>
    <dgm:cxn modelId="{A3F1AD77-FE29-44FD-91BB-CA75B1E0761A}" type="presOf" srcId="{E21025D8-FA26-4835-A9DE-1F8E10233083}" destId="{1E7FA164-74F3-4A92-B577-E120E64F1826}" srcOrd="0" destOrd="0" presId="urn:microsoft.com/office/officeart/2005/8/layout/chevron2"/>
    <dgm:cxn modelId="{904D066A-A044-42D6-A27E-A474E91A33A0}" srcId="{7D7284AD-C207-42A2-88E5-D02C3B42EB94}" destId="{298EB7D4-F435-4A98-88A3-2D3991619032}" srcOrd="1" destOrd="0" parTransId="{1A5F7E07-E5AC-4601-AED5-21E75EB81FE7}" sibTransId="{79C547BF-3F85-4292-9B46-2EE0BF325F35}"/>
    <dgm:cxn modelId="{6E087E41-F7F3-469A-AF0C-5DE372829D12}" type="presOf" srcId="{73A0BE50-7C40-461D-BA5E-239B4818DF08}" destId="{FDD5E9E8-D6E5-4F78-B3C9-AA865F56CDE8}" srcOrd="0" destOrd="4" presId="urn:microsoft.com/office/officeart/2005/8/layout/chevron2"/>
    <dgm:cxn modelId="{2A12240C-3C2C-41EC-8754-912374A2B4D1}" type="presOf" srcId="{33EC6646-C8EC-4EFF-AD04-796F1EC5896D}" destId="{FDD5E9E8-D6E5-4F78-B3C9-AA865F56CDE8}" srcOrd="0" destOrd="2" presId="urn:microsoft.com/office/officeart/2005/8/layout/chevron2"/>
    <dgm:cxn modelId="{CE12B741-98B5-4B3D-93E2-DD9D1D37130A}" srcId="{5FD7134E-E739-446B-AE77-35C2994D8EB4}" destId="{96E30536-ACDA-49B6-B6A3-AA69947ED429}" srcOrd="2" destOrd="0" parTransId="{CCED6857-B23D-4463-89CC-79F7A053C82B}" sibTransId="{8FF92C00-6C1A-4427-85FF-F0BA37F7C6E7}"/>
    <dgm:cxn modelId="{32EE29C6-6BEF-42D1-AEF6-7D173397B4E1}" srcId="{83F35EC6-4B0D-448F-8146-743E703B8534}" destId="{5FD7134E-E739-446B-AE77-35C2994D8EB4}" srcOrd="1" destOrd="0" parTransId="{332DFFEA-C7D0-41DE-A2F9-9D52DE9333FD}" sibTransId="{50F45CF4-3C1E-4821-8F8A-C49FD988DDA2}"/>
    <dgm:cxn modelId="{67E53624-AA07-454E-9E49-9C0E9D49DA39}" type="presOf" srcId="{EC82DFA8-77A8-4F53-977D-AD8D637DBBB8}" destId="{FDD5E9E8-D6E5-4F78-B3C9-AA865F56CDE8}" srcOrd="0" destOrd="3" presId="urn:microsoft.com/office/officeart/2005/8/layout/chevron2"/>
    <dgm:cxn modelId="{94836902-AF5A-4EAD-AAAC-CFFB9D2BF568}" srcId="{E21025D8-FA26-4835-A9DE-1F8E10233083}" destId="{89AA7E8C-B12D-4029-B994-C271AD893CB5}" srcOrd="1" destOrd="0" parTransId="{07C0E8D5-2905-47F1-B14F-D9EC299301E8}" sibTransId="{6873CF77-9A9F-4EA8-B692-F8B75702B293}"/>
    <dgm:cxn modelId="{D8150C01-10E7-444F-BB8B-4C53E80EFF7D}" type="presOf" srcId="{2E6AD1F8-4D59-4411-8CE3-32FB508C5E14}" destId="{20E9CB6D-4D48-47D7-B940-3624CDD3FA22}" srcOrd="0" destOrd="0" presId="urn:microsoft.com/office/officeart/2005/8/layout/chevron2"/>
    <dgm:cxn modelId="{CA738417-3177-42F7-A255-56D77F5AFCD1}" type="presOf" srcId="{629B671D-52BC-41EB-A493-0369BE4AB1AF}" destId="{20E9CB6D-4D48-47D7-B940-3624CDD3FA22}" srcOrd="0" destOrd="2" presId="urn:microsoft.com/office/officeart/2005/8/layout/chevron2"/>
    <dgm:cxn modelId="{096358C3-A9B1-4325-8C23-1256994E27B6}" srcId="{E21025D8-FA26-4835-A9DE-1F8E10233083}" destId="{629B671D-52BC-41EB-A493-0369BE4AB1AF}" srcOrd="2" destOrd="0" parTransId="{F1A5D425-BC67-449A-A566-CA8EB6FF5CB1}" sibTransId="{1C7566A5-286F-4540-B15E-6DD59B66EFB8}"/>
    <dgm:cxn modelId="{8B2192B0-772D-43A4-A7D0-94881AF4CEEE}" type="presOf" srcId="{298EB7D4-F435-4A98-88A3-2D3991619032}" destId="{FDD5E9E8-D6E5-4F78-B3C9-AA865F56CDE8}" srcOrd="0" destOrd="1" presId="urn:microsoft.com/office/officeart/2005/8/layout/chevron2"/>
    <dgm:cxn modelId="{169A2A14-7016-4682-B369-7879F22146FC}" type="presOf" srcId="{85B39444-89C6-49F3-B4F3-CD4639D133EE}" destId="{FDD5E9E8-D6E5-4F78-B3C9-AA865F56CDE8}" srcOrd="0" destOrd="0" presId="urn:microsoft.com/office/officeart/2005/8/layout/chevron2"/>
    <dgm:cxn modelId="{75008A5E-6A02-46D2-A98E-A66D3FC60BB5}" type="presOf" srcId="{89AA7E8C-B12D-4029-B994-C271AD893CB5}" destId="{20E9CB6D-4D48-47D7-B940-3624CDD3FA22}" srcOrd="0" destOrd="1" presId="urn:microsoft.com/office/officeart/2005/8/layout/chevron2"/>
    <dgm:cxn modelId="{66F5947E-2168-48E2-B8E6-01BEF773463F}" srcId="{7D7284AD-C207-42A2-88E5-D02C3B42EB94}" destId="{33EC6646-C8EC-4EFF-AD04-796F1EC5896D}" srcOrd="2" destOrd="0" parTransId="{571CE246-0C15-473E-99AE-72F53177948F}" sibTransId="{CD07A625-E352-4D97-A843-3859926F2F82}"/>
    <dgm:cxn modelId="{F72F8566-354D-4649-AB83-F67C6A3A64F2}" type="presOf" srcId="{83F35EC6-4B0D-448F-8146-743E703B8534}" destId="{52EB0987-A34B-485B-BD7A-73DE9CE0962F}" srcOrd="0" destOrd="0" presId="urn:microsoft.com/office/officeart/2005/8/layout/chevron2"/>
    <dgm:cxn modelId="{D0E560FE-EA6D-44E9-8860-9B434763CE08}" type="presParOf" srcId="{52EB0987-A34B-485B-BD7A-73DE9CE0962F}" destId="{913936F0-0A3F-4B15-8E00-A1F92F4AFB55}" srcOrd="0" destOrd="0" presId="urn:microsoft.com/office/officeart/2005/8/layout/chevron2"/>
    <dgm:cxn modelId="{C7468172-57EB-4766-89B7-465766E491B7}" type="presParOf" srcId="{913936F0-0A3F-4B15-8E00-A1F92F4AFB55}" destId="{1E7FA164-74F3-4A92-B577-E120E64F1826}" srcOrd="0" destOrd="0" presId="urn:microsoft.com/office/officeart/2005/8/layout/chevron2"/>
    <dgm:cxn modelId="{3319EC57-9156-4CB0-8974-06A2650460F7}" type="presParOf" srcId="{913936F0-0A3F-4B15-8E00-A1F92F4AFB55}" destId="{20E9CB6D-4D48-47D7-B940-3624CDD3FA22}" srcOrd="1" destOrd="0" presId="urn:microsoft.com/office/officeart/2005/8/layout/chevron2"/>
    <dgm:cxn modelId="{797AA24E-AC6D-412D-998A-5F9104F4FE92}" type="presParOf" srcId="{52EB0987-A34B-485B-BD7A-73DE9CE0962F}" destId="{4E96390B-B9C2-4A10-BCF1-084C610D18C8}" srcOrd="1" destOrd="0" presId="urn:microsoft.com/office/officeart/2005/8/layout/chevron2"/>
    <dgm:cxn modelId="{90467B0A-8AC6-4585-8453-5DFF20F9E2D9}" type="presParOf" srcId="{52EB0987-A34B-485B-BD7A-73DE9CE0962F}" destId="{C67D360E-41E8-46A4-82E7-09431B501C4C}" srcOrd="2" destOrd="0" presId="urn:microsoft.com/office/officeart/2005/8/layout/chevron2"/>
    <dgm:cxn modelId="{08A2402A-24FF-415F-B532-2571DC054C1B}" type="presParOf" srcId="{C67D360E-41E8-46A4-82E7-09431B501C4C}" destId="{D153FC6A-63B9-4D97-897E-9C9FD2017DC3}" srcOrd="0" destOrd="0" presId="urn:microsoft.com/office/officeart/2005/8/layout/chevron2"/>
    <dgm:cxn modelId="{5EFFF9FD-F686-48D0-9CC0-400D375C40D2}" type="presParOf" srcId="{C67D360E-41E8-46A4-82E7-09431B501C4C}" destId="{5FF40BDB-A28C-46B0-9ADC-E8E08BCFC4E5}" srcOrd="1" destOrd="0" presId="urn:microsoft.com/office/officeart/2005/8/layout/chevron2"/>
    <dgm:cxn modelId="{7A790DAA-C33B-4E4E-AE1F-DF0B1098B5EF}" type="presParOf" srcId="{52EB0987-A34B-485B-BD7A-73DE9CE0962F}" destId="{A63278E4-B61C-4085-9276-4313EAF5F4DE}" srcOrd="3" destOrd="0" presId="urn:microsoft.com/office/officeart/2005/8/layout/chevron2"/>
    <dgm:cxn modelId="{87CC425B-0A99-4EDF-9AF1-FF2BA92122E8}" type="presParOf" srcId="{52EB0987-A34B-485B-BD7A-73DE9CE0962F}" destId="{C9F148BA-5ABB-4C8F-8A34-BF7E6651E33B}" srcOrd="4" destOrd="0" presId="urn:microsoft.com/office/officeart/2005/8/layout/chevron2"/>
    <dgm:cxn modelId="{4700DEFF-E605-41A6-9E20-2C699E25409E}" type="presParOf" srcId="{C9F148BA-5ABB-4C8F-8A34-BF7E6651E33B}" destId="{CCB41976-19DE-457F-BC5F-B02D997F4D59}" srcOrd="0" destOrd="0" presId="urn:microsoft.com/office/officeart/2005/8/layout/chevron2"/>
    <dgm:cxn modelId="{344FEEBF-F6DC-4848-AF4D-6DA61144DF30}" type="presParOf" srcId="{C9F148BA-5ABB-4C8F-8A34-BF7E6651E33B}" destId="{FDD5E9E8-D6E5-4F78-B3C9-AA865F56CDE8}" srcOrd="1" destOrd="0" presId="urn:microsoft.com/office/officeart/2005/8/layout/chevron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F6BECB6-5712-4DF9-87D5-0C0E39D2EA52}">
      <dsp:nvSpPr>
        <dsp:cNvPr id="0" name=""/>
        <dsp:cNvSpPr/>
      </dsp:nvSpPr>
      <dsp:spPr>
        <a:xfrm>
          <a:off x="0" y="215630"/>
          <a:ext cx="6096000" cy="8883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49936" rIns="473117" bIns="128016" numCol="1" spcCol="1270" anchor="t" anchorCtr="0">
          <a:noAutofit/>
        </a:bodyPr>
        <a:lstStyle/>
        <a:p>
          <a:pPr marL="171450" lvl="1" indent="-171450" algn="just" defTabSz="800100">
            <a:lnSpc>
              <a:spcPct val="90000"/>
            </a:lnSpc>
            <a:spcBef>
              <a:spcPct val="0"/>
            </a:spcBef>
            <a:spcAft>
              <a:spcPct val="15000"/>
            </a:spcAft>
            <a:buChar char="••"/>
          </a:pPr>
          <a:r>
            <a:rPr lang="it-IT" sz="1800" kern="1200" dirty="0" err="1" smtClean="0">
              <a:solidFill>
                <a:schemeClr val="bg1">
                  <a:lumMod val="50000"/>
                </a:schemeClr>
              </a:solidFill>
            </a:rPr>
            <a:t>Genesis</a:t>
          </a:r>
          <a:r>
            <a:rPr lang="it-IT" sz="1800" kern="1200" dirty="0" smtClean="0">
              <a:solidFill>
                <a:schemeClr val="bg1">
                  <a:lumMod val="50000"/>
                </a:schemeClr>
              </a:solidFill>
            </a:rPr>
            <a:t> idea and project design </a:t>
          </a:r>
          <a:r>
            <a:rPr lang="it-IT" sz="1800" b="1" kern="1200" dirty="0" smtClean="0">
              <a:solidFill>
                <a:schemeClr val="bg1">
                  <a:lumMod val="50000"/>
                </a:schemeClr>
              </a:solidFill>
            </a:rPr>
            <a:t>(Task </a:t>
          </a:r>
          <a:r>
            <a:rPr lang="it-IT" sz="1800" b="1" kern="1200" dirty="0" err="1" smtClean="0">
              <a:solidFill>
                <a:schemeClr val="bg1">
                  <a:lumMod val="50000"/>
                </a:schemeClr>
              </a:solidFill>
            </a:rPr>
            <a:t>Force</a:t>
          </a:r>
          <a:r>
            <a:rPr lang="it-IT" sz="1800" b="1" kern="1200" dirty="0" smtClean="0">
              <a:solidFill>
                <a:schemeClr val="bg1">
                  <a:lumMod val="50000"/>
                </a:schemeClr>
              </a:solidFill>
            </a:rPr>
            <a:t> “Liberare l’ingegno”)</a:t>
          </a:r>
        </a:p>
      </dsp:txBody>
      <dsp:txXfrm>
        <a:off x="0" y="215630"/>
        <a:ext cx="6096000" cy="888300"/>
      </dsp:txXfrm>
    </dsp:sp>
    <dsp:sp modelId="{60CDA10B-6418-4604-B8E5-45BDA9FB5265}">
      <dsp:nvSpPr>
        <dsp:cNvPr id="0" name=""/>
        <dsp:cNvSpPr/>
      </dsp:nvSpPr>
      <dsp:spPr>
        <a:xfrm>
          <a:off x="304800" y="38510"/>
          <a:ext cx="2395008" cy="3542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it-IT" sz="2000" b="1" kern="1200" dirty="0" smtClean="0">
              <a:solidFill>
                <a:srgbClr val="0070C0"/>
              </a:solidFill>
            </a:rPr>
            <a:t>Federmeccanica</a:t>
          </a:r>
          <a:endParaRPr lang="it-IT" sz="2000" b="1" kern="1200" dirty="0">
            <a:solidFill>
              <a:srgbClr val="0070C0"/>
            </a:solidFill>
          </a:endParaRPr>
        </a:p>
      </dsp:txBody>
      <dsp:txXfrm>
        <a:off x="304800" y="38510"/>
        <a:ext cx="2395008" cy="354240"/>
      </dsp:txXfrm>
    </dsp:sp>
    <dsp:sp modelId="{7203DA3E-D5C6-4EA7-97EE-DCC6F120F258}">
      <dsp:nvSpPr>
        <dsp:cNvPr id="0" name=""/>
        <dsp:cNvSpPr/>
      </dsp:nvSpPr>
      <dsp:spPr>
        <a:xfrm>
          <a:off x="0" y="1345850"/>
          <a:ext cx="6096000" cy="642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49936" rIns="473117" bIns="128016" numCol="1" spcCol="1270" anchor="t" anchorCtr="0">
          <a:noAutofit/>
        </a:bodyPr>
        <a:lstStyle/>
        <a:p>
          <a:pPr marL="171450" lvl="1" indent="-171450" algn="l" defTabSz="800100">
            <a:lnSpc>
              <a:spcPct val="90000"/>
            </a:lnSpc>
            <a:spcBef>
              <a:spcPct val="0"/>
            </a:spcBef>
            <a:spcAft>
              <a:spcPct val="15000"/>
            </a:spcAft>
            <a:buChar char="••"/>
          </a:pPr>
          <a:r>
            <a:rPr lang="it-IT" sz="1800" b="1" kern="1200" dirty="0" err="1" smtClean="0">
              <a:solidFill>
                <a:schemeClr val="bg1">
                  <a:lumMod val="50000"/>
                </a:schemeClr>
              </a:solidFill>
            </a:rPr>
            <a:t>Fund</a:t>
          </a:r>
          <a:endParaRPr lang="it-IT" sz="1800" b="1" kern="1200" dirty="0">
            <a:solidFill>
              <a:schemeClr val="bg1">
                <a:lumMod val="50000"/>
              </a:schemeClr>
            </a:solidFill>
          </a:endParaRPr>
        </a:p>
      </dsp:txBody>
      <dsp:txXfrm>
        <a:off x="0" y="1345850"/>
        <a:ext cx="6096000" cy="642600"/>
      </dsp:txXfrm>
    </dsp:sp>
    <dsp:sp modelId="{29062B66-600D-4C5B-B2A7-19353DED20C2}">
      <dsp:nvSpPr>
        <dsp:cNvPr id="0" name=""/>
        <dsp:cNvSpPr/>
      </dsp:nvSpPr>
      <dsp:spPr>
        <a:xfrm>
          <a:off x="304800" y="1168730"/>
          <a:ext cx="1651235" cy="3542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it-IT" sz="2000" b="1" kern="1200" dirty="0" err="1" smtClean="0">
              <a:solidFill>
                <a:srgbClr val="0070C0"/>
              </a:solidFill>
            </a:rPr>
            <a:t>Fondirigenti</a:t>
          </a:r>
          <a:endParaRPr lang="it-IT" sz="2000" b="1" kern="1200" dirty="0">
            <a:solidFill>
              <a:srgbClr val="0070C0"/>
            </a:solidFill>
          </a:endParaRPr>
        </a:p>
      </dsp:txBody>
      <dsp:txXfrm>
        <a:off x="304800" y="1168730"/>
        <a:ext cx="1651235" cy="354240"/>
      </dsp:txXfrm>
    </dsp:sp>
    <dsp:sp modelId="{33CDE6DD-D65F-4424-BB1F-8D74D492C995}">
      <dsp:nvSpPr>
        <dsp:cNvPr id="0" name=""/>
        <dsp:cNvSpPr/>
      </dsp:nvSpPr>
      <dsp:spPr>
        <a:xfrm>
          <a:off x="0" y="2237585"/>
          <a:ext cx="6096000" cy="642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49936" rIns="473117" bIns="128016" numCol="1" spcCol="1270" anchor="t" anchorCtr="0">
          <a:noAutofit/>
        </a:bodyPr>
        <a:lstStyle/>
        <a:p>
          <a:pPr marL="171450" lvl="1" indent="-171450" algn="l" defTabSz="800100">
            <a:lnSpc>
              <a:spcPct val="90000"/>
            </a:lnSpc>
            <a:spcBef>
              <a:spcPct val="0"/>
            </a:spcBef>
            <a:spcAft>
              <a:spcPct val="15000"/>
            </a:spcAft>
            <a:buChar char="••"/>
          </a:pPr>
          <a:r>
            <a:rPr lang="it-IT" sz="1800" b="1" kern="1200" dirty="0" smtClean="0">
              <a:solidFill>
                <a:schemeClr val="bg1">
                  <a:lumMod val="50000"/>
                </a:schemeClr>
              </a:solidFill>
            </a:rPr>
            <a:t>Partner</a:t>
          </a:r>
          <a:endParaRPr lang="it-IT" sz="1800" b="1" kern="1200" dirty="0">
            <a:solidFill>
              <a:schemeClr val="bg1">
                <a:lumMod val="50000"/>
              </a:schemeClr>
            </a:solidFill>
          </a:endParaRPr>
        </a:p>
      </dsp:txBody>
      <dsp:txXfrm>
        <a:off x="0" y="2237585"/>
        <a:ext cx="6096000" cy="642600"/>
      </dsp:txXfrm>
    </dsp:sp>
    <dsp:sp modelId="{3454EF1D-6A3D-47A9-8BED-33966A0FABA4}">
      <dsp:nvSpPr>
        <dsp:cNvPr id="0" name=""/>
        <dsp:cNvSpPr/>
      </dsp:nvSpPr>
      <dsp:spPr>
        <a:xfrm>
          <a:off x="304800" y="2053250"/>
          <a:ext cx="2227307" cy="3542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it-IT" sz="2000" b="1" kern="1200" dirty="0" err="1" smtClean="0">
              <a:solidFill>
                <a:srgbClr val="0070C0"/>
              </a:solidFill>
            </a:rPr>
            <a:t>Federmanager</a:t>
          </a:r>
          <a:endParaRPr lang="it-IT" sz="2000" b="1" kern="1200" dirty="0">
            <a:solidFill>
              <a:srgbClr val="0070C0"/>
            </a:solidFill>
          </a:endParaRPr>
        </a:p>
      </dsp:txBody>
      <dsp:txXfrm>
        <a:off x="304800" y="2053250"/>
        <a:ext cx="2227307" cy="354240"/>
      </dsp:txXfrm>
    </dsp:sp>
    <dsp:sp modelId="{4332D6C1-3B1D-4083-95F6-35289C274634}">
      <dsp:nvSpPr>
        <dsp:cNvPr id="0" name=""/>
        <dsp:cNvSpPr/>
      </dsp:nvSpPr>
      <dsp:spPr>
        <a:xfrm>
          <a:off x="0" y="3120409"/>
          <a:ext cx="6096000" cy="642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49936" rIns="473117" bIns="128016" numCol="1" spcCol="1270" anchor="t" anchorCtr="0">
          <a:noAutofit/>
        </a:bodyPr>
        <a:lstStyle/>
        <a:p>
          <a:pPr marL="171450" lvl="1" indent="-171450" algn="l" defTabSz="800100">
            <a:lnSpc>
              <a:spcPct val="90000"/>
            </a:lnSpc>
            <a:spcBef>
              <a:spcPct val="0"/>
            </a:spcBef>
            <a:spcAft>
              <a:spcPct val="15000"/>
            </a:spcAft>
            <a:buChar char="••"/>
          </a:pPr>
          <a:r>
            <a:rPr lang="it-IT" sz="1800" b="1" kern="1200" dirty="0" smtClean="0">
              <a:solidFill>
                <a:schemeClr val="bg1">
                  <a:lumMod val="50000"/>
                </a:schemeClr>
              </a:solidFill>
            </a:rPr>
            <a:t> </a:t>
          </a:r>
          <a:r>
            <a:rPr lang="it-IT" sz="1800" b="0" kern="1200" dirty="0" smtClean="0">
              <a:solidFill>
                <a:schemeClr val="bg1">
                  <a:lumMod val="50000"/>
                </a:schemeClr>
              </a:solidFill>
            </a:rPr>
            <a:t>More </a:t>
          </a:r>
          <a:r>
            <a:rPr lang="it-IT" sz="1800" b="0" kern="1200" dirty="0" err="1" smtClean="0">
              <a:solidFill>
                <a:schemeClr val="bg1">
                  <a:lumMod val="50000"/>
                </a:schemeClr>
              </a:solidFill>
            </a:rPr>
            <a:t>than</a:t>
          </a:r>
          <a:r>
            <a:rPr lang="it-IT" sz="1800" b="0" kern="1200" dirty="0" smtClean="0">
              <a:solidFill>
                <a:schemeClr val="bg1">
                  <a:lumMod val="50000"/>
                </a:schemeClr>
              </a:solidFill>
            </a:rPr>
            <a:t> </a:t>
          </a:r>
          <a:r>
            <a:rPr lang="it-IT" sz="1800" b="1" kern="1200" dirty="0" smtClean="0">
              <a:solidFill>
                <a:schemeClr val="accent6">
                  <a:lumMod val="75000"/>
                </a:schemeClr>
              </a:solidFill>
            </a:rPr>
            <a:t>117 </a:t>
          </a:r>
          <a:r>
            <a:rPr lang="it-IT" sz="1800" b="1" kern="1200" dirty="0" err="1" smtClean="0">
              <a:solidFill>
                <a:schemeClr val="accent6">
                  <a:lumMod val="75000"/>
                </a:schemeClr>
              </a:solidFill>
            </a:rPr>
            <a:t>companies</a:t>
          </a:r>
          <a:r>
            <a:rPr lang="it-IT" sz="1800" b="1" kern="1200" dirty="0" smtClean="0">
              <a:solidFill>
                <a:schemeClr val="accent6">
                  <a:lumMod val="75000"/>
                </a:schemeClr>
              </a:solidFill>
            </a:rPr>
            <a:t> </a:t>
          </a:r>
          <a:r>
            <a:rPr lang="it-IT" sz="1800" b="1" kern="1200" dirty="0" err="1" smtClean="0">
              <a:solidFill>
                <a:schemeClr val="accent6">
                  <a:lumMod val="75000"/>
                </a:schemeClr>
              </a:solidFill>
            </a:rPr>
            <a:t>enrolled</a:t>
          </a:r>
          <a:endParaRPr lang="it-IT" sz="1800" b="1" kern="1200" dirty="0">
            <a:solidFill>
              <a:schemeClr val="accent6">
                <a:lumMod val="75000"/>
              </a:schemeClr>
            </a:solidFill>
          </a:endParaRPr>
        </a:p>
      </dsp:txBody>
      <dsp:txXfrm>
        <a:off x="0" y="3120409"/>
        <a:ext cx="6096000" cy="642600"/>
      </dsp:txXfrm>
    </dsp:sp>
    <dsp:sp modelId="{843A31EC-41C1-4417-A58F-E2164D0ECB49}">
      <dsp:nvSpPr>
        <dsp:cNvPr id="0" name=""/>
        <dsp:cNvSpPr/>
      </dsp:nvSpPr>
      <dsp:spPr>
        <a:xfrm>
          <a:off x="304800" y="2937770"/>
          <a:ext cx="1674918" cy="3542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it-IT" sz="2000" b="1" kern="1200" dirty="0" err="1" smtClean="0">
              <a:solidFill>
                <a:srgbClr val="0070C0"/>
              </a:solidFill>
            </a:rPr>
            <a:t>Companies</a:t>
          </a:r>
          <a:endParaRPr lang="it-IT" sz="2000" b="1" kern="1200" dirty="0">
            <a:solidFill>
              <a:srgbClr val="0070C0"/>
            </a:solidFill>
          </a:endParaRPr>
        </a:p>
      </dsp:txBody>
      <dsp:txXfrm>
        <a:off x="304800" y="2937770"/>
        <a:ext cx="1674918" cy="354240"/>
      </dsp:txXfrm>
    </dsp:sp>
    <dsp:sp modelId="{D9E3653C-2054-43DB-B1FA-B6262B77BF3C}">
      <dsp:nvSpPr>
        <dsp:cNvPr id="0" name=""/>
        <dsp:cNvSpPr/>
      </dsp:nvSpPr>
      <dsp:spPr>
        <a:xfrm>
          <a:off x="0" y="3999410"/>
          <a:ext cx="6096000" cy="6426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3117" tIns="249936" rIns="473117" bIns="128016" numCol="1" spcCol="1270" anchor="t" anchorCtr="0">
          <a:noAutofit/>
        </a:bodyPr>
        <a:lstStyle/>
        <a:p>
          <a:pPr marL="171450" lvl="1" indent="-171450" algn="l" defTabSz="800100">
            <a:lnSpc>
              <a:spcPct val="90000"/>
            </a:lnSpc>
            <a:spcBef>
              <a:spcPct val="0"/>
            </a:spcBef>
            <a:spcAft>
              <a:spcPct val="15000"/>
            </a:spcAft>
            <a:buChar char="••"/>
          </a:pPr>
          <a:r>
            <a:rPr lang="it-IT" sz="1800" b="1" kern="1200" dirty="0" smtClean="0">
              <a:solidFill>
                <a:schemeClr val="bg1">
                  <a:lumMod val="50000"/>
                </a:schemeClr>
              </a:solidFill>
            </a:rPr>
            <a:t> </a:t>
          </a:r>
          <a:r>
            <a:rPr lang="it-IT" sz="1800" b="0" kern="1200" dirty="0" smtClean="0">
              <a:solidFill>
                <a:schemeClr val="bg1">
                  <a:lumMod val="50000"/>
                </a:schemeClr>
              </a:solidFill>
            </a:rPr>
            <a:t>More </a:t>
          </a:r>
          <a:r>
            <a:rPr lang="it-IT" sz="1800" b="0" kern="1200" dirty="0" err="1" smtClean="0">
              <a:solidFill>
                <a:schemeClr val="bg1">
                  <a:lumMod val="50000"/>
                </a:schemeClr>
              </a:solidFill>
            </a:rPr>
            <a:t>than</a:t>
          </a:r>
          <a:r>
            <a:rPr lang="it-IT" sz="1800" b="0" kern="1200" dirty="0" smtClean="0">
              <a:solidFill>
                <a:schemeClr val="bg1">
                  <a:lumMod val="50000"/>
                </a:schemeClr>
              </a:solidFill>
            </a:rPr>
            <a:t> </a:t>
          </a:r>
          <a:r>
            <a:rPr lang="it-IT" sz="1800" b="1" kern="1200" dirty="0" smtClean="0">
              <a:solidFill>
                <a:schemeClr val="accent3">
                  <a:lumMod val="75000"/>
                </a:schemeClr>
              </a:solidFill>
            </a:rPr>
            <a:t>125 </a:t>
          </a:r>
          <a:r>
            <a:rPr lang="it-IT" sz="1800" b="1" kern="1200" dirty="0" err="1" smtClean="0">
              <a:solidFill>
                <a:schemeClr val="accent3">
                  <a:lumMod val="75000"/>
                </a:schemeClr>
              </a:solidFill>
            </a:rPr>
            <a:t>managers</a:t>
          </a:r>
          <a:r>
            <a:rPr lang="it-IT" sz="1800" b="1" kern="1200" dirty="0" smtClean="0">
              <a:solidFill>
                <a:schemeClr val="accent3">
                  <a:lumMod val="75000"/>
                </a:schemeClr>
              </a:solidFill>
            </a:rPr>
            <a:t> </a:t>
          </a:r>
          <a:r>
            <a:rPr lang="it-IT" sz="1800" b="1" kern="1200" dirty="0" err="1" smtClean="0">
              <a:solidFill>
                <a:schemeClr val="accent3">
                  <a:lumMod val="75000"/>
                </a:schemeClr>
              </a:solidFill>
            </a:rPr>
            <a:t>enrolled</a:t>
          </a:r>
          <a:endParaRPr lang="it-IT" sz="1800" b="1" kern="1200" dirty="0">
            <a:solidFill>
              <a:schemeClr val="accent3">
                <a:lumMod val="75000"/>
              </a:schemeClr>
            </a:solidFill>
          </a:endParaRPr>
        </a:p>
      </dsp:txBody>
      <dsp:txXfrm>
        <a:off x="0" y="3999410"/>
        <a:ext cx="6096000" cy="642600"/>
      </dsp:txXfrm>
    </dsp:sp>
    <dsp:sp modelId="{D90415C5-CEC4-45EF-B67A-D41DEBA0B1D6}">
      <dsp:nvSpPr>
        <dsp:cNvPr id="0" name=""/>
        <dsp:cNvSpPr/>
      </dsp:nvSpPr>
      <dsp:spPr>
        <a:xfrm>
          <a:off x="304800" y="3822290"/>
          <a:ext cx="1674918" cy="3542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it-IT" sz="2000" b="1" kern="1200" dirty="0" err="1" smtClean="0">
              <a:solidFill>
                <a:srgbClr val="0070C0"/>
              </a:solidFill>
            </a:rPr>
            <a:t>Managers</a:t>
          </a:r>
          <a:endParaRPr lang="it-IT" sz="2000" b="1" kern="1200" dirty="0">
            <a:solidFill>
              <a:srgbClr val="0070C0"/>
            </a:solidFill>
          </a:endParaRPr>
        </a:p>
      </dsp:txBody>
      <dsp:txXfrm>
        <a:off x="304800" y="3822290"/>
        <a:ext cx="1674918" cy="3542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FA164-74F3-4A92-B577-E120E64F1826}">
      <dsp:nvSpPr>
        <dsp:cNvPr id="0" name=""/>
        <dsp:cNvSpPr/>
      </dsp:nvSpPr>
      <dsp:spPr>
        <a:xfrm rot="5400000">
          <a:off x="-230537" y="234388"/>
          <a:ext cx="1536915" cy="10758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it-IT" sz="3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230537" y="234388"/>
        <a:ext cx="1536915" cy="1075840"/>
      </dsp:txXfrm>
    </dsp:sp>
    <dsp:sp modelId="{20E9CB6D-4D48-47D7-B940-3624CDD3FA22}">
      <dsp:nvSpPr>
        <dsp:cNvPr id="0" name=""/>
        <dsp:cNvSpPr/>
      </dsp:nvSpPr>
      <dsp:spPr>
        <a:xfrm rot="5400000">
          <a:off x="3016597" y="-1936906"/>
          <a:ext cx="998994" cy="48805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r>
            <a:rPr lang="it-IT" sz="2000" kern="1200" dirty="0" smtClean="0">
              <a:solidFill>
                <a:schemeClr val="accent6"/>
              </a:solidFill>
            </a:rPr>
            <a:t> </a:t>
          </a:r>
          <a:r>
            <a:rPr lang="it-IT" sz="2000" b="1" kern="1200" dirty="0" smtClean="0">
              <a:solidFill>
                <a:schemeClr val="accent6"/>
              </a:solidFill>
            </a:rPr>
            <a:t>703</a:t>
          </a:r>
          <a:r>
            <a:rPr lang="it-IT" sz="2000" kern="1200" dirty="0" smtClean="0">
              <a:solidFill>
                <a:srgbClr val="0067B4"/>
              </a:solidFill>
            </a:rPr>
            <a:t> </a:t>
          </a:r>
          <a:r>
            <a:rPr lang="it-IT" sz="2000" kern="1200" dirty="0" err="1" smtClean="0">
              <a:solidFill>
                <a:srgbClr val="0067B4"/>
              </a:solidFill>
            </a:rPr>
            <a:t>registrations</a:t>
          </a:r>
          <a:r>
            <a:rPr lang="it-IT" sz="2000" kern="1200" dirty="0" smtClean="0">
              <a:solidFill>
                <a:srgbClr val="0067B4"/>
              </a:solidFill>
            </a:rPr>
            <a:t> </a:t>
          </a:r>
          <a:endParaRPr lang="it-IT" sz="2000" b="1" kern="1200" dirty="0" smtClean="0">
            <a:solidFill>
              <a:srgbClr val="0067B4"/>
            </a:solidFill>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it-IT" sz="2000" b="1" kern="1200" dirty="0" smtClean="0">
              <a:solidFill>
                <a:schemeClr val="accent6"/>
              </a:solidFill>
            </a:rPr>
            <a:t> 117</a:t>
          </a:r>
          <a:r>
            <a:rPr lang="it-IT" sz="2000" b="1" kern="1200" dirty="0" smtClean="0">
              <a:solidFill>
                <a:srgbClr val="0067B4"/>
              </a:solidFill>
            </a:rPr>
            <a:t> </a:t>
          </a:r>
          <a:r>
            <a:rPr lang="it-IT" sz="2000" b="0" kern="1200" dirty="0" err="1" smtClean="0">
              <a:solidFill>
                <a:srgbClr val="0067B4"/>
              </a:solidFill>
            </a:rPr>
            <a:t>companies</a:t>
          </a:r>
          <a:endParaRPr lang="it-IT" sz="2000" b="0" kern="1200" dirty="0" smtClean="0">
            <a:solidFill>
              <a:srgbClr val="0067B4"/>
            </a:solidFill>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it-IT" sz="2000" b="1" kern="1200" dirty="0" smtClean="0">
              <a:solidFill>
                <a:schemeClr val="accent6"/>
              </a:solidFill>
            </a:rPr>
            <a:t> 125</a:t>
          </a:r>
          <a:r>
            <a:rPr lang="it-IT" sz="2000" b="1" kern="1200" dirty="0" smtClean="0">
              <a:solidFill>
                <a:srgbClr val="0067B4"/>
              </a:solidFill>
            </a:rPr>
            <a:t> </a:t>
          </a:r>
          <a:r>
            <a:rPr lang="it-IT" sz="2000" b="0" kern="1200" dirty="0" err="1" smtClean="0">
              <a:solidFill>
                <a:srgbClr val="0067B4"/>
              </a:solidFill>
            </a:rPr>
            <a:t>managers</a:t>
          </a:r>
          <a:endParaRPr lang="it-IT" sz="2000" b="0" kern="1200" dirty="0" smtClean="0">
            <a:solidFill>
              <a:srgbClr val="0067B4"/>
            </a:solidFill>
          </a:endParaRPr>
        </a:p>
      </dsp:txBody>
      <dsp:txXfrm rot="5400000">
        <a:off x="3016597" y="-1936906"/>
        <a:ext cx="998994" cy="4880509"/>
      </dsp:txXfrm>
    </dsp:sp>
    <dsp:sp modelId="{D153FC6A-63B9-4D97-897E-9C9FD2017DC3}">
      <dsp:nvSpPr>
        <dsp:cNvPr id="0" name=""/>
        <dsp:cNvSpPr/>
      </dsp:nvSpPr>
      <dsp:spPr>
        <a:xfrm rot="5400000">
          <a:off x="-230537" y="1576629"/>
          <a:ext cx="1536915" cy="10758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it-IT" sz="3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230537" y="1576629"/>
        <a:ext cx="1536915" cy="1075840"/>
      </dsp:txXfrm>
    </dsp:sp>
    <dsp:sp modelId="{5FF40BDB-A28C-46B0-9ADC-E8E08BCFC4E5}">
      <dsp:nvSpPr>
        <dsp:cNvPr id="0" name=""/>
        <dsp:cNvSpPr/>
      </dsp:nvSpPr>
      <dsp:spPr>
        <a:xfrm rot="5400000">
          <a:off x="3016597" y="-594665"/>
          <a:ext cx="998994" cy="48805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it-IT" sz="2000" b="1" kern="1200" dirty="0" smtClean="0">
              <a:solidFill>
                <a:schemeClr val="accent2"/>
              </a:solidFill>
            </a:rPr>
            <a:t>115</a:t>
          </a:r>
          <a:r>
            <a:rPr lang="it-IT" sz="2000" kern="1200" dirty="0" smtClean="0">
              <a:solidFill>
                <a:schemeClr val="accent6"/>
              </a:solidFill>
            </a:rPr>
            <a:t> </a:t>
          </a:r>
          <a:r>
            <a:rPr lang="it-IT" sz="2000" kern="1200" dirty="0" err="1" smtClean="0">
              <a:solidFill>
                <a:srgbClr val="0067B4"/>
              </a:solidFill>
            </a:rPr>
            <a:t>articles</a:t>
          </a:r>
          <a:endParaRPr lang="it-IT" sz="2000" kern="1200" dirty="0">
            <a:solidFill>
              <a:srgbClr val="0067B4"/>
            </a:solidFill>
          </a:endParaRPr>
        </a:p>
        <a:p>
          <a:pPr marL="228600" lvl="1" indent="-228600" algn="l" defTabSz="889000">
            <a:lnSpc>
              <a:spcPct val="90000"/>
            </a:lnSpc>
            <a:spcBef>
              <a:spcPct val="0"/>
            </a:spcBef>
            <a:spcAft>
              <a:spcPct val="15000"/>
            </a:spcAft>
            <a:buChar char="••"/>
          </a:pPr>
          <a:r>
            <a:rPr lang="it-IT" sz="2000" b="1" kern="1200" dirty="0" smtClean="0">
              <a:solidFill>
                <a:schemeClr val="accent2"/>
              </a:solidFill>
            </a:rPr>
            <a:t>25</a:t>
          </a:r>
          <a:r>
            <a:rPr lang="it-IT" sz="2000" kern="1200" dirty="0" smtClean="0">
              <a:solidFill>
                <a:srgbClr val="0067B4"/>
              </a:solidFill>
            </a:rPr>
            <a:t> best </a:t>
          </a:r>
          <a:r>
            <a:rPr lang="it-IT" sz="2000" kern="1200" dirty="0" err="1" smtClean="0">
              <a:solidFill>
                <a:srgbClr val="0067B4"/>
              </a:solidFill>
            </a:rPr>
            <a:t>practice</a:t>
          </a:r>
          <a:r>
            <a:rPr lang="it-IT" sz="2000" kern="1200" dirty="0" smtClean="0">
              <a:solidFill>
                <a:srgbClr val="0067B4"/>
              </a:solidFill>
            </a:rPr>
            <a:t> </a:t>
          </a:r>
          <a:r>
            <a:rPr lang="it-IT" sz="2000" kern="1200" dirty="0" err="1" smtClean="0">
              <a:solidFill>
                <a:srgbClr val="0067B4"/>
              </a:solidFill>
            </a:rPr>
            <a:t>companies</a:t>
          </a:r>
          <a:endParaRPr lang="it-IT" sz="2000" kern="1200" dirty="0">
            <a:solidFill>
              <a:srgbClr val="0067B4"/>
            </a:solidFill>
          </a:endParaRPr>
        </a:p>
        <a:p>
          <a:pPr marL="228600" lvl="1" indent="-228600" algn="l" defTabSz="889000">
            <a:lnSpc>
              <a:spcPct val="90000"/>
            </a:lnSpc>
            <a:spcBef>
              <a:spcPct val="0"/>
            </a:spcBef>
            <a:spcAft>
              <a:spcPct val="15000"/>
            </a:spcAft>
            <a:buChar char="••"/>
          </a:pPr>
          <a:r>
            <a:rPr lang="it-IT" sz="2000" b="1" kern="1200" dirty="0" smtClean="0">
              <a:solidFill>
                <a:schemeClr val="accent2"/>
              </a:solidFill>
            </a:rPr>
            <a:t>6</a:t>
          </a:r>
          <a:r>
            <a:rPr lang="it-IT" sz="2000" kern="1200" dirty="0" smtClean="0">
              <a:solidFill>
                <a:srgbClr val="0067B4"/>
              </a:solidFill>
            </a:rPr>
            <a:t> video </a:t>
          </a:r>
          <a:r>
            <a:rPr lang="it-IT" sz="2000" kern="1200" dirty="0" err="1" smtClean="0">
              <a:solidFill>
                <a:srgbClr val="0067B4"/>
              </a:solidFill>
            </a:rPr>
            <a:t>interviews</a:t>
          </a:r>
          <a:endParaRPr lang="it-IT" sz="2000" kern="1200" dirty="0">
            <a:solidFill>
              <a:srgbClr val="0067B4"/>
            </a:solidFill>
          </a:endParaRPr>
        </a:p>
      </dsp:txBody>
      <dsp:txXfrm rot="5400000">
        <a:off x="3016597" y="-594665"/>
        <a:ext cx="998994" cy="4880509"/>
      </dsp:txXfrm>
    </dsp:sp>
    <dsp:sp modelId="{CCB41976-19DE-457F-BC5F-B02D997F4D59}">
      <dsp:nvSpPr>
        <dsp:cNvPr id="0" name=""/>
        <dsp:cNvSpPr/>
      </dsp:nvSpPr>
      <dsp:spPr>
        <a:xfrm rot="5400000">
          <a:off x="-230537" y="2918870"/>
          <a:ext cx="1536915" cy="10758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endParaRPr lang="it-IT" sz="3000" b="0"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sp:txBody>
      <dsp:txXfrm rot="5400000">
        <a:off x="-230537" y="2918870"/>
        <a:ext cx="1536915" cy="1075840"/>
      </dsp:txXfrm>
    </dsp:sp>
    <dsp:sp modelId="{FDD5E9E8-D6E5-4F78-B3C9-AA865F56CDE8}">
      <dsp:nvSpPr>
        <dsp:cNvPr id="0" name=""/>
        <dsp:cNvSpPr/>
      </dsp:nvSpPr>
      <dsp:spPr>
        <a:xfrm rot="5400000">
          <a:off x="3016597" y="774988"/>
          <a:ext cx="998994" cy="4880509"/>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Char char="••"/>
            <a:tabLst/>
            <a:defRPr/>
          </a:pPr>
          <a:endParaRPr lang="it-IT" sz="2000" b="0" kern="1200" dirty="0">
            <a:solidFill>
              <a:srgbClr val="0067B4"/>
            </a:solidFill>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it-IT" sz="2000" b="1" kern="1200" dirty="0" smtClean="0">
              <a:solidFill>
                <a:srgbClr val="0067B4"/>
              </a:solidFill>
            </a:rPr>
            <a:t> 1,185 </a:t>
          </a:r>
          <a:r>
            <a:rPr lang="it-IT" sz="2000" b="0" kern="1200" dirty="0" err="1" smtClean="0">
              <a:solidFill>
                <a:srgbClr val="0067B4"/>
              </a:solidFill>
            </a:rPr>
            <a:t>followers</a:t>
          </a:r>
          <a:r>
            <a:rPr lang="it-IT" sz="2000" b="0" kern="1200" dirty="0" smtClean="0">
              <a:solidFill>
                <a:srgbClr val="0067B4"/>
              </a:solidFill>
            </a:rPr>
            <a:t> on </a:t>
          </a:r>
          <a:r>
            <a:rPr lang="it-IT" sz="2000" b="0" kern="1200" dirty="0" err="1" smtClean="0">
              <a:solidFill>
                <a:srgbClr val="0067B4"/>
              </a:solidFill>
            </a:rPr>
            <a:t>Twitter</a:t>
          </a:r>
          <a:endParaRPr lang="it-IT" sz="2000" b="0" kern="1200" dirty="0">
            <a:solidFill>
              <a:srgbClr val="0067B4"/>
            </a:solidFill>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it-IT" sz="2000" b="1" kern="1200" dirty="0" smtClean="0">
              <a:solidFill>
                <a:srgbClr val="0067B4"/>
              </a:solidFill>
            </a:rPr>
            <a:t> 1,902 </a:t>
          </a:r>
          <a:r>
            <a:rPr lang="it-IT" sz="2000" b="0" kern="1200" dirty="0" err="1" smtClean="0">
              <a:solidFill>
                <a:srgbClr val="0067B4"/>
              </a:solidFill>
            </a:rPr>
            <a:t>likes</a:t>
          </a:r>
          <a:r>
            <a:rPr lang="it-IT" sz="2000" b="0" kern="1200" dirty="0" smtClean="0">
              <a:solidFill>
                <a:srgbClr val="0067B4"/>
              </a:solidFill>
            </a:rPr>
            <a:t> on </a:t>
          </a:r>
          <a:r>
            <a:rPr lang="it-IT" sz="2000" b="0" kern="1200" dirty="0" err="1" smtClean="0">
              <a:solidFill>
                <a:srgbClr val="0067B4"/>
              </a:solidFill>
            </a:rPr>
            <a:t>Facebook</a:t>
          </a:r>
          <a:r>
            <a:rPr lang="it-IT" sz="2000" b="0" kern="1200" dirty="0" smtClean="0">
              <a:solidFill>
                <a:srgbClr val="0067B4"/>
              </a:solidFill>
            </a:rPr>
            <a:t> </a:t>
          </a:r>
          <a:endParaRPr lang="it-IT" sz="2000" b="0" kern="1200" dirty="0">
            <a:solidFill>
              <a:srgbClr val="0067B4"/>
            </a:solidFill>
          </a:endParaRPr>
        </a:p>
        <a:p>
          <a:pPr marL="0" marR="0" lvl="0" indent="0" algn="just" defTabSz="914400" eaLnBrk="1" fontAlgn="auto" latinLnBrk="0" hangingPunct="1">
            <a:lnSpc>
              <a:spcPct val="100000"/>
            </a:lnSpc>
            <a:spcBef>
              <a:spcPct val="0"/>
            </a:spcBef>
            <a:spcAft>
              <a:spcPts val="0"/>
            </a:spcAft>
            <a:buClrTx/>
            <a:buSzTx/>
            <a:buFontTx/>
            <a:buChar char="••"/>
            <a:tabLst/>
            <a:defRPr/>
          </a:pPr>
          <a:r>
            <a:rPr lang="it-IT" sz="2000" b="0" kern="1200" dirty="0" smtClean="0">
              <a:solidFill>
                <a:srgbClr val="0067B4"/>
              </a:solidFill>
            </a:rPr>
            <a:t> </a:t>
          </a:r>
          <a:r>
            <a:rPr lang="it-IT" sz="2000" b="1" kern="1200" dirty="0" smtClean="0">
              <a:solidFill>
                <a:srgbClr val="0067B4"/>
              </a:solidFill>
            </a:rPr>
            <a:t>5,000 </a:t>
          </a:r>
          <a:r>
            <a:rPr lang="it-IT" sz="2000" b="0" kern="1200" dirty="0" smtClean="0">
              <a:solidFill>
                <a:srgbClr val="0067B4"/>
              </a:solidFill>
            </a:rPr>
            <a:t>web site </a:t>
          </a:r>
          <a:r>
            <a:rPr lang="it-IT" sz="2000" b="0" kern="1200" dirty="0" err="1" smtClean="0">
              <a:solidFill>
                <a:srgbClr val="0067B4"/>
              </a:solidFill>
            </a:rPr>
            <a:t>interactions</a:t>
          </a:r>
          <a:r>
            <a:rPr lang="it-IT" sz="2000" b="0" kern="1200" dirty="0" smtClean="0">
              <a:solidFill>
                <a:srgbClr val="0067B4"/>
              </a:solidFill>
            </a:rPr>
            <a:t> per </a:t>
          </a:r>
          <a:r>
            <a:rPr lang="it-IT" sz="2000" b="0" kern="1200" dirty="0" err="1" smtClean="0">
              <a:solidFill>
                <a:srgbClr val="0067B4"/>
              </a:solidFill>
            </a:rPr>
            <a:t>month</a:t>
          </a:r>
          <a:endParaRPr lang="it-IT" sz="2000" b="0" kern="1200" dirty="0">
            <a:solidFill>
              <a:srgbClr val="0067B4"/>
            </a:solidFill>
          </a:endParaRPr>
        </a:p>
        <a:p>
          <a:pPr marL="0" marR="0" lvl="0" indent="0" algn="just" defTabSz="914400" eaLnBrk="1" fontAlgn="auto" latinLnBrk="0" hangingPunct="1">
            <a:lnSpc>
              <a:spcPct val="100000"/>
            </a:lnSpc>
            <a:spcBef>
              <a:spcPct val="0"/>
            </a:spcBef>
            <a:spcAft>
              <a:spcPts val="0"/>
            </a:spcAft>
            <a:buClrTx/>
            <a:buSzTx/>
            <a:buFontTx/>
            <a:buChar char="••"/>
            <a:tabLst/>
            <a:defRPr/>
          </a:pPr>
          <a:endParaRPr lang="it-IT" sz="2000" b="0" kern="1200" dirty="0">
            <a:solidFill>
              <a:srgbClr val="0067B4"/>
            </a:solidFill>
          </a:endParaRPr>
        </a:p>
      </dsp:txBody>
      <dsp:txXfrm rot="5400000">
        <a:off x="3016597" y="774988"/>
        <a:ext cx="998994" cy="488050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CBCD0-0E09-4E95-BBEC-9BC0D00D327F}" type="datetimeFigureOut">
              <a:rPr lang="it-IT" smtClean="0"/>
              <a:pPr/>
              <a:t>31/05/2019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2CF69E-853B-4A44-8FC4-106689425EB4}"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en-AU" noProof="0" dirty="0"/>
          </a:p>
        </p:txBody>
      </p:sp>
      <p:sp>
        <p:nvSpPr>
          <p:cNvPr id="4" name="Segnaposto numero diapositiva 3"/>
          <p:cNvSpPr>
            <a:spLocks noGrp="1"/>
          </p:cNvSpPr>
          <p:nvPr>
            <p:ph type="sldNum" sz="quarter" idx="10"/>
          </p:nvPr>
        </p:nvSpPr>
        <p:spPr/>
        <p:txBody>
          <a:bodyPr/>
          <a:lstStyle/>
          <a:p>
            <a:fld id="{D82CF69E-853B-4A44-8FC4-106689425EB4}" type="slidenum">
              <a:rPr lang="it-IT" smtClean="0"/>
              <a:pPr/>
              <a:t>2</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Yellow </a:t>
            </a:r>
            <a:r>
              <a:rPr lang="it-IT" dirty="0" err="1" smtClean="0"/>
              <a:t>markers</a:t>
            </a:r>
            <a:endParaRPr lang="it-IT" dirty="0"/>
          </a:p>
        </p:txBody>
      </p:sp>
      <p:sp>
        <p:nvSpPr>
          <p:cNvPr id="4" name="Segnaposto numero diapositiva 3"/>
          <p:cNvSpPr>
            <a:spLocks noGrp="1"/>
          </p:cNvSpPr>
          <p:nvPr>
            <p:ph type="sldNum" sz="quarter" idx="10"/>
          </p:nvPr>
        </p:nvSpPr>
        <p:spPr/>
        <p:txBody>
          <a:bodyPr/>
          <a:lstStyle/>
          <a:p>
            <a:fld id="{D82CF69E-853B-4A44-8FC4-106689425EB4}" type="slidenum">
              <a:rPr lang="it-IT" smtClean="0"/>
              <a:pPr/>
              <a:t>4</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D4982446-2884-47AC-A145-AB98F72EA813}" type="slidenum">
              <a:rPr lang="it-IT" smtClean="0"/>
              <a:pPr/>
              <a:t>16</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1615CF7-9F41-4A78-87EC-0E121F1C4BF5}" type="datetimeFigureOut">
              <a:rPr lang="it-IT" smtClean="0"/>
              <a:pPr/>
              <a:t>31/05/2019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3B0F48F0-D0E4-4FC9-8A63-8D405C06749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615CF7-9F41-4A78-87EC-0E121F1C4BF5}" type="datetimeFigureOut">
              <a:rPr lang="it-IT" smtClean="0"/>
              <a:pPr/>
              <a:t>31/05/2019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0F48F0-D0E4-4FC9-8A63-8D405C06749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4.png"/><Relationship Id="rId4" Type="http://schemas.openxmlformats.org/officeDocument/2006/relationships/diagramQuickStyle" Target="../diagrams/quickStyle1.xml"/><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ricomincioda4.fondirigenti.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9.jpeg"/><Relationship Id="rId7" Type="http://schemas.openxmlformats.org/officeDocument/2006/relationships/diagramColors" Target="../diagrams/colors2.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3" Type="http://schemas.openxmlformats.org/officeDocument/2006/relationships/hyperlink" Target="https://ricomincioda4.fondirigenti.it/"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ricomincioda4.fondirigenti.i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1" name="Immagine 10" descr="Risultati immagini per Social Dialogue for the Future of Manufacturing"/>
          <p:cNvPicPr/>
          <p:nvPr/>
        </p:nvPicPr>
        <p:blipFill>
          <a:blip r:embed="rId2" cstate="print"/>
          <a:srcRect/>
          <a:stretch>
            <a:fillRect/>
          </a:stretch>
        </p:blipFill>
        <p:spPr bwMode="auto">
          <a:xfrm>
            <a:off x="179512" y="908720"/>
            <a:ext cx="8784976" cy="5328592"/>
          </a:xfrm>
          <a:prstGeom prst="rect">
            <a:avLst/>
          </a:prstGeom>
          <a:noFill/>
          <a:ln w="9525">
            <a:noFill/>
            <a:miter lim="800000"/>
            <a:headEnd/>
            <a:tailEnd/>
          </a:ln>
        </p:spPr>
      </p:pic>
      <p:sp>
        <p:nvSpPr>
          <p:cNvPr id="12" name="Titolo 11"/>
          <p:cNvSpPr>
            <a:spLocks noGrp="1"/>
          </p:cNvSpPr>
          <p:nvPr>
            <p:ph type="title"/>
          </p:nvPr>
        </p:nvSpPr>
        <p:spPr>
          <a:xfrm>
            <a:off x="179512" y="0"/>
            <a:ext cx="8784976" cy="1700808"/>
          </a:xfrm>
          <a:solidFill>
            <a:schemeClr val="bg1"/>
          </a:solidFill>
        </p:spPr>
        <p:txBody>
          <a:bodyPr>
            <a:normAutofit/>
          </a:bodyPr>
          <a:lstStyle/>
          <a:p>
            <a:r>
              <a:rPr lang="it-IT" sz="6000" b="1" dirty="0" err="1" smtClean="0">
                <a:solidFill>
                  <a:srgbClr val="00A4DE"/>
                </a:solidFill>
              </a:rPr>
              <a:t>So</a:t>
            </a:r>
            <a:r>
              <a:rPr lang="it-IT" sz="6000" b="1" dirty="0" err="1" smtClean="0">
                <a:solidFill>
                  <a:schemeClr val="bg1">
                    <a:lumMod val="65000"/>
                  </a:schemeClr>
                </a:solidFill>
              </a:rPr>
              <a:t>Di</a:t>
            </a:r>
            <a:r>
              <a:rPr lang="it-IT" sz="6000" b="1" dirty="0" err="1" smtClean="0">
                <a:solidFill>
                  <a:srgbClr val="00A4DE"/>
                </a:solidFill>
              </a:rPr>
              <a:t>Ma</a:t>
            </a:r>
            <a:r>
              <a:rPr lang="it-IT" sz="6000" b="1" dirty="0" smtClean="0">
                <a:solidFill>
                  <a:srgbClr val="00B0F0"/>
                </a:solidFill>
              </a:rPr>
              <a:t> </a:t>
            </a:r>
            <a:r>
              <a:rPr lang="it-IT" sz="3200" b="1" dirty="0" smtClean="0">
                <a:solidFill>
                  <a:schemeClr val="bg1">
                    <a:lumMod val="50000"/>
                  </a:schemeClr>
                </a:solidFill>
              </a:rPr>
              <a:t/>
            </a:r>
            <a:br>
              <a:rPr lang="it-IT" sz="3200" b="1" dirty="0" smtClean="0">
                <a:solidFill>
                  <a:schemeClr val="bg1">
                    <a:lumMod val="50000"/>
                  </a:schemeClr>
                </a:solidFill>
              </a:rPr>
            </a:br>
            <a:r>
              <a:rPr lang="it-IT" sz="3200" b="1" dirty="0" smtClean="0">
                <a:solidFill>
                  <a:schemeClr val="bg1">
                    <a:lumMod val="65000"/>
                  </a:schemeClr>
                </a:solidFill>
              </a:rPr>
              <a:t>So</a:t>
            </a:r>
            <a:r>
              <a:rPr lang="it-IT" sz="3200" b="1" dirty="0" smtClean="0">
                <a:solidFill>
                  <a:srgbClr val="009BD2"/>
                </a:solidFill>
              </a:rPr>
              <a:t>cial</a:t>
            </a:r>
            <a:r>
              <a:rPr lang="it-IT" sz="3200" b="1" dirty="0" smtClean="0">
                <a:solidFill>
                  <a:srgbClr val="0070C0"/>
                </a:solidFill>
              </a:rPr>
              <a:t> </a:t>
            </a:r>
            <a:r>
              <a:rPr lang="it-IT" sz="3200" b="1" dirty="0" err="1" smtClean="0">
                <a:solidFill>
                  <a:schemeClr val="bg1">
                    <a:lumMod val="65000"/>
                  </a:schemeClr>
                </a:solidFill>
              </a:rPr>
              <a:t>Di</a:t>
            </a:r>
            <a:r>
              <a:rPr lang="it-IT" sz="3200" b="1" dirty="0" err="1" smtClean="0">
                <a:solidFill>
                  <a:srgbClr val="00A4DE"/>
                </a:solidFill>
              </a:rPr>
              <a:t>alogue</a:t>
            </a:r>
            <a:r>
              <a:rPr lang="it-IT" sz="3200" b="1" dirty="0" smtClean="0">
                <a:solidFill>
                  <a:srgbClr val="0070C0"/>
                </a:solidFill>
              </a:rPr>
              <a:t> </a:t>
            </a:r>
            <a:r>
              <a:rPr lang="it-IT" sz="3200" b="1" dirty="0" smtClean="0">
                <a:solidFill>
                  <a:srgbClr val="00A4DE"/>
                </a:solidFill>
              </a:rPr>
              <a:t>for the Future </a:t>
            </a:r>
            <a:r>
              <a:rPr lang="it-IT" sz="3200" b="1" dirty="0" err="1" smtClean="0">
                <a:solidFill>
                  <a:srgbClr val="00A4DE"/>
                </a:solidFill>
              </a:rPr>
              <a:t>of</a:t>
            </a:r>
            <a:r>
              <a:rPr lang="it-IT" sz="3200" b="1" dirty="0" smtClean="0">
                <a:solidFill>
                  <a:srgbClr val="00A4DE"/>
                </a:solidFill>
              </a:rPr>
              <a:t> </a:t>
            </a:r>
            <a:r>
              <a:rPr lang="it-IT" sz="3200" b="1" dirty="0" smtClean="0">
                <a:solidFill>
                  <a:schemeClr val="bg1">
                    <a:lumMod val="65000"/>
                  </a:schemeClr>
                </a:solidFill>
              </a:rPr>
              <a:t>Ma</a:t>
            </a:r>
            <a:r>
              <a:rPr lang="it-IT" sz="3200" b="1" dirty="0" smtClean="0">
                <a:solidFill>
                  <a:srgbClr val="00A4DE"/>
                </a:solidFill>
              </a:rPr>
              <a:t>nufacturing</a:t>
            </a:r>
            <a:endParaRPr lang="it-IT" sz="3200" dirty="0">
              <a:solidFill>
                <a:srgbClr val="00A4DE"/>
              </a:solidFill>
            </a:endParaRPr>
          </a:p>
        </p:txBody>
      </p:sp>
      <p:pic>
        <p:nvPicPr>
          <p:cNvPr id="10" name="Picture 2"/>
          <p:cNvPicPr>
            <a:picLocks noChangeAspect="1" noChangeArrowheads="1"/>
          </p:cNvPicPr>
          <p:nvPr/>
        </p:nvPicPr>
        <p:blipFill>
          <a:blip r:embed="rId3" cstate="print"/>
          <a:srcRect/>
          <a:stretch>
            <a:fillRect/>
          </a:stretch>
        </p:blipFill>
        <p:spPr bwMode="auto">
          <a:xfrm>
            <a:off x="251520" y="188640"/>
            <a:ext cx="1152128" cy="601603"/>
          </a:xfrm>
          <a:prstGeom prst="rect">
            <a:avLst/>
          </a:prstGeom>
          <a:noFill/>
          <a:ln w="9525">
            <a:noFill/>
            <a:miter lim="800000"/>
            <a:headEnd/>
            <a:tailEnd/>
          </a:ln>
          <a:effectLst/>
        </p:spPr>
      </p:pic>
      <p:pic>
        <p:nvPicPr>
          <p:cNvPr id="6" name="Immagine 5" descr="Risultati immagini per european commission social dialogue logo"/>
          <p:cNvPicPr/>
          <p:nvPr/>
        </p:nvPicPr>
        <p:blipFill>
          <a:blip r:embed="rId4" cstate="print"/>
          <a:srcRect/>
          <a:stretch>
            <a:fillRect/>
          </a:stretch>
        </p:blipFill>
        <p:spPr bwMode="auto">
          <a:xfrm>
            <a:off x="7596336" y="44624"/>
            <a:ext cx="1368152"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24744" y="44624"/>
            <a:ext cx="8229600" cy="850106"/>
          </a:xfrm>
        </p:spPr>
        <p:txBody>
          <a:bodyPr>
            <a:normAutofit fontScale="90000"/>
          </a:bodyPr>
          <a:lstStyle/>
          <a:p>
            <a:r>
              <a:rPr lang="en-US" sz="3600" b="1" dirty="0" smtClean="0">
                <a:solidFill>
                  <a:schemeClr val="accent5">
                    <a:lumMod val="75000"/>
                  </a:schemeClr>
                </a:solidFill>
              </a:rPr>
              <a:t/>
            </a:r>
            <a:br>
              <a:rPr lang="en-US" sz="3600" b="1" dirty="0" smtClean="0">
                <a:solidFill>
                  <a:schemeClr val="accent5">
                    <a:lumMod val="75000"/>
                  </a:schemeClr>
                </a:solidFill>
              </a:rPr>
            </a:br>
            <a:r>
              <a:rPr lang="en-US" sz="3600" b="1" dirty="0" smtClean="0">
                <a:solidFill>
                  <a:schemeClr val="bg1">
                    <a:lumMod val="65000"/>
                  </a:schemeClr>
                </a:solidFill>
              </a:rPr>
              <a:t>Key</a:t>
            </a:r>
            <a:r>
              <a:rPr lang="en-US" sz="3200" dirty="0" smtClean="0">
                <a:solidFill>
                  <a:schemeClr val="bg1">
                    <a:lumMod val="65000"/>
                  </a:schemeClr>
                </a:solidFill>
                <a:latin typeface="+mn-lt"/>
              </a:rPr>
              <a:t> </a:t>
            </a:r>
            <a:r>
              <a:rPr lang="en-US" sz="3600" b="1" dirty="0" smtClean="0">
                <a:solidFill>
                  <a:srgbClr val="00A4DE"/>
                </a:solidFill>
              </a:rPr>
              <a:t>Stakeholders</a:t>
            </a:r>
            <a:r>
              <a:rPr lang="en-US" sz="3600" b="1" dirty="0" smtClean="0">
                <a:solidFill>
                  <a:srgbClr val="0070C0"/>
                </a:solidFill>
              </a:rPr>
              <a:t/>
            </a:r>
            <a:br>
              <a:rPr lang="en-US" sz="3600" b="1" dirty="0" smtClean="0">
                <a:solidFill>
                  <a:srgbClr val="0070C0"/>
                </a:solidFill>
              </a:rPr>
            </a:br>
            <a:endParaRPr lang="it-IT" sz="3600" b="1" dirty="0">
              <a:solidFill>
                <a:srgbClr val="0070C0"/>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9" name="Diagramma 8"/>
          <p:cNvGraphicFramePr/>
          <p:nvPr/>
        </p:nvGraphicFramePr>
        <p:xfrm>
          <a:off x="539552" y="1196752"/>
          <a:ext cx="60960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Risultati immagini per partner"/>
          <p:cNvPicPr>
            <a:picLocks noChangeAspect="1" noChangeArrowheads="1"/>
          </p:cNvPicPr>
          <p:nvPr/>
        </p:nvPicPr>
        <p:blipFill>
          <a:blip r:embed="rId7" cstate="print"/>
          <a:srcRect/>
          <a:stretch>
            <a:fillRect/>
          </a:stretch>
        </p:blipFill>
        <p:spPr bwMode="auto">
          <a:xfrm>
            <a:off x="4355976" y="4509120"/>
            <a:ext cx="4568008" cy="2088232"/>
          </a:xfrm>
          <a:prstGeom prst="rect">
            <a:avLst/>
          </a:prstGeom>
          <a:noFill/>
        </p:spPr>
      </p:pic>
      <p:pic>
        <p:nvPicPr>
          <p:cNvPr id="2052" name="Picture 4" descr="Risultati immagini per federmanager logo"/>
          <p:cNvPicPr>
            <a:picLocks noChangeAspect="1" noChangeArrowheads="1"/>
          </p:cNvPicPr>
          <p:nvPr/>
        </p:nvPicPr>
        <p:blipFill>
          <a:blip r:embed="rId8" cstate="print"/>
          <a:srcRect/>
          <a:stretch>
            <a:fillRect/>
          </a:stretch>
        </p:blipFill>
        <p:spPr bwMode="auto">
          <a:xfrm>
            <a:off x="6389475" y="2813482"/>
            <a:ext cx="3007061" cy="2127686"/>
          </a:xfrm>
          <a:prstGeom prst="rect">
            <a:avLst/>
          </a:prstGeom>
          <a:noFill/>
        </p:spPr>
      </p:pic>
      <p:pic>
        <p:nvPicPr>
          <p:cNvPr id="2054" name="Picture 6" descr="Risultati immagini per fondirigenti logo"/>
          <p:cNvPicPr>
            <a:picLocks noChangeAspect="1" noChangeArrowheads="1"/>
          </p:cNvPicPr>
          <p:nvPr/>
        </p:nvPicPr>
        <p:blipFill>
          <a:blip r:embed="rId9" cstate="print"/>
          <a:srcRect/>
          <a:stretch>
            <a:fillRect/>
          </a:stretch>
        </p:blipFill>
        <p:spPr bwMode="auto">
          <a:xfrm>
            <a:off x="6698691" y="2348880"/>
            <a:ext cx="2409813" cy="950958"/>
          </a:xfrm>
          <a:prstGeom prst="rect">
            <a:avLst/>
          </a:prstGeom>
          <a:noFill/>
        </p:spPr>
      </p:pic>
      <p:pic>
        <p:nvPicPr>
          <p:cNvPr id="2056" name="Picture 8" descr="Risultati immagini per federmeccanica logo"/>
          <p:cNvPicPr>
            <a:picLocks noChangeAspect="1" noChangeArrowheads="1"/>
          </p:cNvPicPr>
          <p:nvPr/>
        </p:nvPicPr>
        <p:blipFill>
          <a:blip r:embed="rId10" cstate="print"/>
          <a:srcRect/>
          <a:stretch>
            <a:fillRect/>
          </a:stretch>
        </p:blipFill>
        <p:spPr bwMode="auto">
          <a:xfrm>
            <a:off x="6804248" y="1124744"/>
            <a:ext cx="2232248" cy="973260"/>
          </a:xfrm>
          <a:prstGeom prst="rect">
            <a:avLst/>
          </a:prstGeom>
          <a:noFill/>
        </p:spPr>
      </p:pic>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872" y="116632"/>
            <a:ext cx="8229600" cy="850106"/>
          </a:xfrm>
        </p:spPr>
        <p:txBody>
          <a:bodyPr>
            <a:normAutofit/>
          </a:bodyPr>
          <a:lstStyle/>
          <a:p>
            <a:pPr algn="l"/>
            <a:r>
              <a:rPr lang="en-US" sz="3600" b="1" dirty="0" smtClean="0">
                <a:solidFill>
                  <a:srgbClr val="00A4DE"/>
                </a:solidFill>
              </a:rPr>
              <a:t>Project’s aims and objectives</a:t>
            </a: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Rettangolo 13"/>
          <p:cNvSpPr/>
          <p:nvPr/>
        </p:nvSpPr>
        <p:spPr>
          <a:xfrm>
            <a:off x="539552" y="1268760"/>
            <a:ext cx="3240360" cy="1215717"/>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algn="ctr"/>
            <a:r>
              <a:rPr lang="en-US" sz="2800" b="1" dirty="0" smtClean="0">
                <a:solidFill>
                  <a:srgbClr val="0070C0"/>
                </a:solidFill>
                <a:latin typeface="+mj-lt"/>
                <a:ea typeface="+mj-ea"/>
                <a:cs typeface="+mj-cs"/>
              </a:rPr>
              <a:t>What? </a:t>
            </a:r>
            <a:endParaRPr lang="en-US" sz="2800" b="1" dirty="0">
              <a:solidFill>
                <a:srgbClr val="0070C0"/>
              </a:solidFill>
              <a:latin typeface="+mj-lt"/>
              <a:ea typeface="+mj-ea"/>
              <a:cs typeface="+mj-cs"/>
            </a:endParaRPr>
          </a:p>
          <a:p>
            <a:pPr algn="ctr"/>
            <a:endParaRPr lang="en-US" sz="500" b="1" dirty="0" smtClean="0">
              <a:solidFill>
                <a:schemeClr val="tx1">
                  <a:lumMod val="50000"/>
                  <a:lumOff val="50000"/>
                </a:schemeClr>
              </a:solidFill>
            </a:endParaRPr>
          </a:p>
          <a:p>
            <a:pPr algn="ctr"/>
            <a:r>
              <a:rPr lang="en-US" sz="2000" b="1" dirty="0" smtClean="0">
                <a:solidFill>
                  <a:schemeClr val="tx1">
                    <a:lumMod val="50000"/>
                    <a:lumOff val="50000"/>
                  </a:schemeClr>
                </a:solidFill>
              </a:rPr>
              <a:t>Inform and train about Industry 4.0 topics</a:t>
            </a:r>
          </a:p>
        </p:txBody>
      </p:sp>
      <p:sp>
        <p:nvSpPr>
          <p:cNvPr id="7" name="Rettangolo 6"/>
          <p:cNvSpPr/>
          <p:nvPr/>
        </p:nvSpPr>
        <p:spPr>
          <a:xfrm>
            <a:off x="539552" y="4018419"/>
            <a:ext cx="3240360" cy="1138773"/>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algn="ctr"/>
            <a:r>
              <a:rPr lang="en-US" sz="2800" b="1" dirty="0" smtClean="0">
                <a:solidFill>
                  <a:schemeClr val="accent6">
                    <a:lumMod val="75000"/>
                  </a:schemeClr>
                </a:solidFill>
                <a:latin typeface="+mj-lt"/>
                <a:ea typeface="+mj-ea"/>
                <a:cs typeface="+mj-cs"/>
              </a:rPr>
              <a:t>How? </a:t>
            </a:r>
            <a:endParaRPr lang="en-US" sz="2800" b="1" dirty="0">
              <a:solidFill>
                <a:schemeClr val="accent6">
                  <a:lumMod val="75000"/>
                </a:schemeClr>
              </a:solidFill>
              <a:latin typeface="+mj-lt"/>
              <a:ea typeface="+mj-ea"/>
              <a:cs typeface="+mj-cs"/>
            </a:endParaRPr>
          </a:p>
          <a:p>
            <a:pPr algn="ctr"/>
            <a:r>
              <a:rPr lang="en-US" sz="2000" dirty="0" smtClean="0">
                <a:solidFill>
                  <a:schemeClr val="tx1">
                    <a:lumMod val="50000"/>
                    <a:lumOff val="50000"/>
                  </a:schemeClr>
                </a:solidFill>
              </a:rPr>
              <a:t>Effective and concrete </a:t>
            </a:r>
            <a:r>
              <a:rPr lang="en-US" sz="2000" b="1" dirty="0" smtClean="0">
                <a:solidFill>
                  <a:schemeClr val="tx1">
                    <a:lumMod val="50000"/>
                    <a:lumOff val="50000"/>
                  </a:schemeClr>
                </a:solidFill>
              </a:rPr>
              <a:t>communication</a:t>
            </a:r>
            <a:endParaRPr lang="en-US" sz="2000" dirty="0" smtClean="0">
              <a:solidFill>
                <a:schemeClr val="tx1">
                  <a:lumMod val="50000"/>
                  <a:lumOff val="50000"/>
                </a:schemeClr>
              </a:solidFill>
            </a:endParaRPr>
          </a:p>
        </p:txBody>
      </p:sp>
      <p:sp>
        <p:nvSpPr>
          <p:cNvPr id="8" name="Rettangolo 7"/>
          <p:cNvSpPr/>
          <p:nvPr/>
        </p:nvSpPr>
        <p:spPr>
          <a:xfrm>
            <a:off x="4860032" y="1772816"/>
            <a:ext cx="3888432" cy="2677656"/>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algn="ctr"/>
            <a:r>
              <a:rPr lang="en-US" sz="2800" b="1" dirty="0" err="1" smtClean="0">
                <a:solidFill>
                  <a:srgbClr val="0070C0"/>
                </a:solidFill>
                <a:latin typeface="+mj-lt"/>
                <a:ea typeface="+mj-ea"/>
                <a:cs typeface="+mj-cs"/>
              </a:rPr>
              <a:t>Inform</a:t>
            </a:r>
            <a:r>
              <a:rPr lang="en-US" sz="2800" b="1" dirty="0" err="1" smtClean="0">
                <a:solidFill>
                  <a:schemeClr val="accent3">
                    <a:lumMod val="75000"/>
                  </a:schemeClr>
                </a:solidFill>
                <a:latin typeface="+mj-lt"/>
                <a:ea typeface="+mj-ea"/>
                <a:cs typeface="+mj-cs"/>
              </a:rPr>
              <a:t>&amp;</a:t>
            </a:r>
            <a:r>
              <a:rPr lang="en-US" sz="2800" b="1" dirty="0" err="1" smtClean="0">
                <a:solidFill>
                  <a:schemeClr val="accent6">
                    <a:lumMod val="75000"/>
                  </a:schemeClr>
                </a:solidFill>
                <a:latin typeface="+mj-lt"/>
                <a:ea typeface="+mj-ea"/>
                <a:cs typeface="+mj-cs"/>
              </a:rPr>
              <a:t>Train</a:t>
            </a:r>
            <a:r>
              <a:rPr lang="en-US" sz="2800" b="1" dirty="0" smtClean="0">
                <a:solidFill>
                  <a:srgbClr val="0070C0"/>
                </a:solidFill>
                <a:latin typeface="+mj-lt"/>
                <a:ea typeface="+mj-ea"/>
                <a:cs typeface="+mj-cs"/>
              </a:rPr>
              <a:t> about:  </a:t>
            </a:r>
          </a:p>
          <a:p>
            <a:pPr algn="ctr"/>
            <a:endParaRPr lang="en-US" sz="1000" b="1" dirty="0">
              <a:solidFill>
                <a:srgbClr val="0070C0"/>
              </a:solidFill>
              <a:latin typeface="+mj-lt"/>
              <a:ea typeface="+mj-ea"/>
              <a:cs typeface="+mj-cs"/>
            </a:endParaRPr>
          </a:p>
          <a:p>
            <a:pPr lvl="1">
              <a:buClr>
                <a:srgbClr val="C00000"/>
              </a:buClr>
              <a:buFont typeface="Wingdings" pitchFamily="2" charset="2"/>
              <a:buChar char="ü"/>
            </a:pPr>
            <a:r>
              <a:rPr lang="en-US" sz="2400" b="1" dirty="0" smtClean="0">
                <a:solidFill>
                  <a:schemeClr val="tx1">
                    <a:lumMod val="50000"/>
                    <a:lumOff val="50000"/>
                  </a:schemeClr>
                </a:solidFill>
              </a:rPr>
              <a:t> Technologies</a:t>
            </a:r>
          </a:p>
          <a:p>
            <a:pPr lvl="1">
              <a:buClr>
                <a:srgbClr val="C00000"/>
              </a:buClr>
              <a:buFont typeface="Wingdings" pitchFamily="2" charset="2"/>
              <a:buChar char="ü"/>
            </a:pPr>
            <a:r>
              <a:rPr lang="en-US" sz="2400" b="1" dirty="0" smtClean="0">
                <a:solidFill>
                  <a:schemeClr val="tx1">
                    <a:lumMod val="50000"/>
                    <a:lumOff val="50000"/>
                  </a:schemeClr>
                </a:solidFill>
              </a:rPr>
              <a:t> Skills</a:t>
            </a:r>
          </a:p>
          <a:p>
            <a:pPr lvl="1">
              <a:buClr>
                <a:srgbClr val="C00000"/>
              </a:buClr>
              <a:buFont typeface="Wingdings" pitchFamily="2" charset="2"/>
              <a:buChar char="ü"/>
            </a:pPr>
            <a:r>
              <a:rPr lang="en-US" sz="2400" b="1" dirty="0" smtClean="0">
                <a:solidFill>
                  <a:schemeClr val="tx1">
                    <a:lumMod val="50000"/>
                    <a:lumOff val="50000"/>
                  </a:schemeClr>
                </a:solidFill>
              </a:rPr>
              <a:t> Work Organization</a:t>
            </a:r>
          </a:p>
          <a:p>
            <a:pPr lvl="1">
              <a:buClr>
                <a:srgbClr val="C00000"/>
              </a:buClr>
              <a:buFont typeface="Wingdings" pitchFamily="2" charset="2"/>
              <a:buChar char="ü"/>
            </a:pPr>
            <a:r>
              <a:rPr lang="en-US" sz="2400" b="1" dirty="0" smtClean="0">
                <a:solidFill>
                  <a:schemeClr val="tx1">
                    <a:lumMod val="50000"/>
                    <a:lumOff val="50000"/>
                  </a:schemeClr>
                </a:solidFill>
              </a:rPr>
              <a:t> Financial tools</a:t>
            </a:r>
          </a:p>
          <a:p>
            <a:pPr lvl="1">
              <a:buClr>
                <a:srgbClr val="C00000"/>
              </a:buClr>
              <a:buFont typeface="Wingdings" pitchFamily="2" charset="2"/>
              <a:buChar char="ü"/>
            </a:pPr>
            <a:r>
              <a:rPr lang="en-US" sz="2400" b="1" dirty="0" smtClean="0">
                <a:solidFill>
                  <a:schemeClr val="tx1">
                    <a:lumMod val="50000"/>
                    <a:lumOff val="50000"/>
                  </a:schemeClr>
                </a:solidFill>
              </a:rPr>
              <a:t> Business impacts</a:t>
            </a:r>
          </a:p>
          <a:p>
            <a:pPr lvl="1">
              <a:buClr>
                <a:srgbClr val="C00000"/>
              </a:buClr>
              <a:buFont typeface="Wingdings" pitchFamily="2" charset="2"/>
              <a:buChar char="ü"/>
            </a:pPr>
            <a:endParaRPr lang="en-US" sz="1000" b="1" dirty="0" smtClean="0">
              <a:solidFill>
                <a:schemeClr val="tx1">
                  <a:lumMod val="50000"/>
                  <a:lumOff val="50000"/>
                </a:schemeClr>
              </a:solidFill>
            </a:endParaRPr>
          </a:p>
        </p:txBody>
      </p:sp>
      <p:sp>
        <p:nvSpPr>
          <p:cNvPr id="9" name="Rettangolo 8"/>
          <p:cNvSpPr/>
          <p:nvPr/>
        </p:nvSpPr>
        <p:spPr>
          <a:xfrm>
            <a:off x="966110" y="5301208"/>
            <a:ext cx="5766130" cy="523220"/>
          </a:xfrm>
          <a:prstGeom prst="rect">
            <a:avLst/>
          </a:prstGeom>
        </p:spPr>
        <p:txBody>
          <a:bodyPr wrap="none">
            <a:spAutoFit/>
          </a:bodyPr>
          <a:lstStyle/>
          <a:p>
            <a:r>
              <a:rPr lang="it-IT" sz="2800" b="1" dirty="0" smtClean="0">
                <a:solidFill>
                  <a:schemeClr val="accent6">
                    <a:lumMod val="75000"/>
                  </a:schemeClr>
                </a:solidFill>
                <a:hlinkClick r:id="rId2"/>
              </a:rPr>
              <a:t>https://ricomincioda4.fondirigenti.it/</a:t>
            </a:r>
            <a:endParaRPr lang="it-IT" sz="2800" b="1" dirty="0">
              <a:solidFill>
                <a:schemeClr val="accent6">
                  <a:lumMod val="75000"/>
                </a:schemeClr>
              </a:solidFill>
            </a:endParaRPr>
          </a:p>
        </p:txBody>
      </p:sp>
      <p:sp>
        <p:nvSpPr>
          <p:cNvPr id="10" name="Rettangolo 9"/>
          <p:cNvSpPr/>
          <p:nvPr/>
        </p:nvSpPr>
        <p:spPr>
          <a:xfrm>
            <a:off x="539552" y="2650267"/>
            <a:ext cx="3240360" cy="1138773"/>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algn="ctr"/>
            <a:r>
              <a:rPr lang="en-US" sz="2800" b="1" dirty="0" smtClean="0">
                <a:solidFill>
                  <a:schemeClr val="accent3">
                    <a:lumMod val="75000"/>
                  </a:schemeClr>
                </a:solidFill>
                <a:latin typeface="+mj-lt"/>
                <a:ea typeface="+mj-ea"/>
                <a:cs typeface="+mj-cs"/>
              </a:rPr>
              <a:t>Who? </a:t>
            </a:r>
            <a:endParaRPr lang="en-US" sz="2800" b="1" dirty="0">
              <a:solidFill>
                <a:schemeClr val="accent3">
                  <a:lumMod val="75000"/>
                </a:schemeClr>
              </a:solidFill>
              <a:latin typeface="+mj-lt"/>
              <a:ea typeface="+mj-ea"/>
              <a:cs typeface="+mj-cs"/>
            </a:endParaRPr>
          </a:p>
          <a:p>
            <a:pPr algn="ctr"/>
            <a:r>
              <a:rPr lang="en-US" sz="2000" b="1" dirty="0" smtClean="0">
                <a:solidFill>
                  <a:schemeClr val="tx1">
                    <a:lumMod val="50000"/>
                    <a:lumOff val="50000"/>
                  </a:schemeClr>
                </a:solidFill>
              </a:rPr>
              <a:t>Entrepreneurs and Managers</a:t>
            </a:r>
          </a:p>
        </p:txBody>
      </p:sp>
      <p:cxnSp>
        <p:nvCxnSpPr>
          <p:cNvPr id="13" name="Connettore 2 12"/>
          <p:cNvCxnSpPr/>
          <p:nvPr/>
        </p:nvCxnSpPr>
        <p:spPr>
          <a:xfrm>
            <a:off x="3923928" y="1844824"/>
            <a:ext cx="792088" cy="4320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3923928" y="4077072"/>
            <a:ext cx="792088" cy="50405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a:off x="3851920" y="3212976"/>
            <a:ext cx="936104" cy="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4" name="Picture 2" descr="logo"/>
          <p:cNvPicPr>
            <a:picLocks noChangeAspect="1" noChangeArrowheads="1"/>
          </p:cNvPicPr>
          <p:nvPr/>
        </p:nvPicPr>
        <p:blipFill>
          <a:blip r:embed="rId3" cstate="print"/>
          <a:srcRect/>
          <a:stretch>
            <a:fillRect/>
          </a:stretch>
        </p:blipFill>
        <p:spPr bwMode="auto">
          <a:xfrm>
            <a:off x="2555776" y="4538358"/>
            <a:ext cx="6048672" cy="1770962"/>
          </a:xfrm>
          <a:prstGeom prst="rect">
            <a:avLst/>
          </a:prstGeom>
          <a:noFill/>
        </p:spPr>
      </p:pic>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74848" y="58614"/>
            <a:ext cx="8229600" cy="850106"/>
          </a:xfrm>
        </p:spPr>
        <p:txBody>
          <a:bodyPr>
            <a:normAutofit fontScale="90000"/>
          </a:bodyPr>
          <a:lstStyle/>
          <a:p>
            <a:pPr algn="l"/>
            <a:r>
              <a:rPr lang="en-US" sz="3600" b="1" dirty="0" smtClean="0">
                <a:solidFill>
                  <a:schemeClr val="accent5">
                    <a:lumMod val="75000"/>
                  </a:schemeClr>
                </a:solidFill>
              </a:rPr>
              <a:t/>
            </a:r>
            <a:br>
              <a:rPr lang="en-US" sz="3600" b="1" dirty="0" smtClean="0">
                <a:solidFill>
                  <a:schemeClr val="accent5">
                    <a:lumMod val="75000"/>
                  </a:schemeClr>
                </a:solidFill>
              </a:rPr>
            </a:br>
            <a:r>
              <a:rPr lang="en-US" sz="3600" b="1" dirty="0" smtClean="0">
                <a:solidFill>
                  <a:schemeClr val="bg1">
                    <a:lumMod val="65000"/>
                  </a:schemeClr>
                </a:solidFill>
              </a:rPr>
              <a:t>3</a:t>
            </a:r>
            <a:r>
              <a:rPr lang="en-US" sz="3600" b="1" dirty="0" smtClean="0">
                <a:solidFill>
                  <a:schemeClr val="accent5">
                    <a:lumMod val="75000"/>
                  </a:schemeClr>
                </a:solidFill>
              </a:rPr>
              <a:t> </a:t>
            </a:r>
            <a:r>
              <a:rPr lang="en-US" sz="3600" b="1" dirty="0" smtClean="0">
                <a:solidFill>
                  <a:schemeClr val="bg1">
                    <a:lumMod val="65000"/>
                  </a:schemeClr>
                </a:solidFill>
              </a:rPr>
              <a:t>Key</a:t>
            </a:r>
            <a:r>
              <a:rPr lang="en-US" sz="3200" dirty="0" smtClean="0">
                <a:solidFill>
                  <a:schemeClr val="bg1">
                    <a:lumMod val="65000"/>
                  </a:schemeClr>
                </a:solidFill>
                <a:latin typeface="+mn-lt"/>
              </a:rPr>
              <a:t> </a:t>
            </a:r>
            <a:r>
              <a:rPr lang="en-US" sz="3600" b="1" dirty="0" smtClean="0">
                <a:solidFill>
                  <a:srgbClr val="00A4DE"/>
                </a:solidFill>
              </a:rPr>
              <a:t>Phases</a:t>
            </a:r>
            <a:r>
              <a:rPr lang="en-US" sz="3600" b="1" dirty="0" smtClean="0">
                <a:solidFill>
                  <a:srgbClr val="0070C0"/>
                </a:solidFill>
              </a:rPr>
              <a:t/>
            </a:r>
            <a:br>
              <a:rPr lang="en-US" sz="3600" b="1" dirty="0" smtClean="0">
                <a:solidFill>
                  <a:srgbClr val="0070C0"/>
                </a:solidFill>
              </a:rPr>
            </a:br>
            <a:endParaRPr lang="it-IT" sz="3600" b="1" dirty="0">
              <a:solidFill>
                <a:srgbClr val="0070C0"/>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410" name="Picture 2" descr="C:\Users\User\Desktop\Progetti europei\SoDiMa\Comunicazione\Immagine.png"/>
          <p:cNvPicPr>
            <a:picLocks noChangeAspect="1" noChangeArrowheads="1"/>
          </p:cNvPicPr>
          <p:nvPr/>
        </p:nvPicPr>
        <p:blipFill>
          <a:blip r:embed="rId2" cstate="print"/>
          <a:srcRect/>
          <a:stretch>
            <a:fillRect/>
          </a:stretch>
        </p:blipFill>
        <p:spPr bwMode="auto">
          <a:xfrm>
            <a:off x="3995936" y="1340768"/>
            <a:ext cx="5016264" cy="2880320"/>
          </a:xfrm>
          <a:prstGeom prst="rect">
            <a:avLst/>
          </a:prstGeom>
          <a:noFill/>
        </p:spPr>
      </p:pic>
      <p:pic>
        <p:nvPicPr>
          <p:cNvPr id="17412" name="Picture 4" descr="Risultati immagini per microlearning"/>
          <p:cNvPicPr>
            <a:picLocks noChangeAspect="1" noChangeArrowheads="1"/>
          </p:cNvPicPr>
          <p:nvPr/>
        </p:nvPicPr>
        <p:blipFill>
          <a:blip r:embed="rId3" cstate="print"/>
          <a:srcRect/>
          <a:stretch>
            <a:fillRect/>
          </a:stretch>
        </p:blipFill>
        <p:spPr bwMode="auto">
          <a:xfrm>
            <a:off x="971600" y="4293096"/>
            <a:ext cx="3888432" cy="1944217"/>
          </a:xfrm>
          <a:prstGeom prst="rect">
            <a:avLst/>
          </a:prstGeom>
          <a:noFill/>
        </p:spPr>
      </p:pic>
      <p:sp>
        <p:nvSpPr>
          <p:cNvPr id="9" name="Rettangolo 8"/>
          <p:cNvSpPr/>
          <p:nvPr/>
        </p:nvSpPr>
        <p:spPr>
          <a:xfrm>
            <a:off x="5148064" y="4293096"/>
            <a:ext cx="3420888" cy="1938992"/>
          </a:xfrm>
          <a:prstGeom prst="rect">
            <a:avLst/>
          </a:prstGeom>
        </p:spPr>
        <p:txBody>
          <a:bodyPr wrap="square">
            <a:spAutoFit/>
          </a:bodyPr>
          <a:lstStyle/>
          <a:p>
            <a:pPr indent="-457200">
              <a:buClr>
                <a:srgbClr val="C00000"/>
              </a:buClr>
            </a:pPr>
            <a:r>
              <a:rPr lang="en-US" sz="2000" dirty="0" smtClean="0">
                <a:solidFill>
                  <a:schemeClr val="tx1">
                    <a:lumMod val="50000"/>
                    <a:lumOff val="50000"/>
                  </a:schemeClr>
                </a:solidFill>
              </a:rPr>
              <a:t>A second phase focused </a:t>
            </a:r>
            <a:r>
              <a:rPr lang="en-US" sz="2000" dirty="0" smtClean="0">
                <a:solidFill>
                  <a:schemeClr val="tx1">
                    <a:lumMod val="50000"/>
                    <a:lumOff val="50000"/>
                  </a:schemeClr>
                </a:solidFill>
              </a:rPr>
              <a:t>on:</a:t>
            </a:r>
          </a:p>
          <a:p>
            <a:pPr indent="-457200">
              <a:buClr>
                <a:srgbClr val="C00000"/>
              </a:buClr>
            </a:pPr>
            <a:endParaRPr lang="en-US" sz="2000" dirty="0" smtClean="0">
              <a:solidFill>
                <a:schemeClr val="tx1">
                  <a:lumMod val="50000"/>
                  <a:lumOff val="50000"/>
                </a:schemeClr>
              </a:solidFill>
            </a:endParaRPr>
          </a:p>
          <a:p>
            <a:pPr indent="-457200">
              <a:buClr>
                <a:srgbClr val="C00000"/>
              </a:buClr>
            </a:pPr>
            <a:r>
              <a:rPr lang="en-US" sz="2000" b="1" dirty="0" smtClean="0">
                <a:solidFill>
                  <a:srgbClr val="0070C0"/>
                </a:solidFill>
              </a:rPr>
              <a:t>Micro learning </a:t>
            </a:r>
          </a:p>
          <a:p>
            <a:pPr indent="-457200">
              <a:buClr>
                <a:srgbClr val="C00000"/>
              </a:buClr>
            </a:pPr>
            <a:r>
              <a:rPr lang="en-US" sz="2000" dirty="0" smtClean="0">
                <a:solidFill>
                  <a:srgbClr val="0070C0"/>
                </a:solidFill>
              </a:rPr>
              <a:t>(</a:t>
            </a:r>
            <a:r>
              <a:rPr lang="en-US" dirty="0" smtClean="0">
                <a:solidFill>
                  <a:srgbClr val="0070C0"/>
                </a:solidFill>
              </a:rPr>
              <a:t>flexible and self-directed training)</a:t>
            </a:r>
          </a:p>
          <a:p>
            <a:pPr indent="-457200">
              <a:buClr>
                <a:srgbClr val="C00000"/>
              </a:buClr>
            </a:pPr>
            <a:r>
              <a:rPr lang="en-US" sz="2000" b="1" dirty="0" smtClean="0">
                <a:solidFill>
                  <a:schemeClr val="accent3">
                    <a:lumMod val="75000"/>
                  </a:schemeClr>
                </a:solidFill>
              </a:rPr>
              <a:t>&amp;</a:t>
            </a:r>
          </a:p>
          <a:p>
            <a:pPr indent="-457200">
              <a:buClr>
                <a:srgbClr val="C00000"/>
              </a:buClr>
            </a:pPr>
            <a:r>
              <a:rPr lang="en-US" sz="2000" b="1" dirty="0" smtClean="0">
                <a:solidFill>
                  <a:schemeClr val="accent6">
                    <a:lumMod val="75000"/>
                  </a:schemeClr>
                </a:solidFill>
              </a:rPr>
              <a:t>Self-evaluation</a:t>
            </a:r>
          </a:p>
        </p:txBody>
      </p:sp>
      <p:sp>
        <p:nvSpPr>
          <p:cNvPr id="11" name="Rettangolo 10"/>
          <p:cNvSpPr/>
          <p:nvPr/>
        </p:nvSpPr>
        <p:spPr>
          <a:xfrm>
            <a:off x="251520" y="1124744"/>
            <a:ext cx="3888432" cy="3016210"/>
          </a:xfrm>
          <a:prstGeom prst="rect">
            <a:avLst/>
          </a:prstGeom>
        </p:spPr>
        <p:txBody>
          <a:bodyPr wrap="square">
            <a:spAutoFit/>
          </a:bodyPr>
          <a:lstStyle/>
          <a:p>
            <a:pPr indent="-457200">
              <a:buClr>
                <a:srgbClr val="C00000"/>
              </a:buClr>
            </a:pPr>
            <a:r>
              <a:rPr lang="en-US" sz="2000" dirty="0" smtClean="0">
                <a:solidFill>
                  <a:schemeClr val="tx1">
                    <a:lumMod val="50000"/>
                    <a:lumOff val="50000"/>
                  </a:schemeClr>
                </a:solidFill>
              </a:rPr>
              <a:t>A first phase focused </a:t>
            </a:r>
            <a:r>
              <a:rPr lang="en-US" sz="2000" dirty="0" smtClean="0">
                <a:solidFill>
                  <a:schemeClr val="tx1">
                    <a:lumMod val="50000"/>
                    <a:lumOff val="50000"/>
                  </a:schemeClr>
                </a:solidFill>
              </a:rPr>
              <a:t>on: </a:t>
            </a:r>
          </a:p>
          <a:p>
            <a:pPr indent="-457200">
              <a:buClr>
                <a:srgbClr val="C00000"/>
              </a:buClr>
            </a:pPr>
            <a:endParaRPr lang="en-US" sz="2000" dirty="0" smtClean="0">
              <a:solidFill>
                <a:schemeClr val="tx1">
                  <a:lumMod val="50000"/>
                  <a:lumOff val="50000"/>
                </a:schemeClr>
              </a:solidFill>
            </a:endParaRPr>
          </a:p>
          <a:p>
            <a:pPr indent="-457200">
              <a:buClr>
                <a:srgbClr val="C00000"/>
              </a:buClr>
            </a:pPr>
            <a:r>
              <a:rPr lang="en-US" sz="2000" b="1" dirty="0" smtClean="0">
                <a:solidFill>
                  <a:schemeClr val="accent6">
                    <a:lumMod val="75000"/>
                  </a:schemeClr>
                </a:solidFill>
              </a:rPr>
              <a:t>- Detailed </a:t>
            </a:r>
            <a:r>
              <a:rPr lang="en-US" sz="2000" b="1" dirty="0" smtClean="0">
                <a:solidFill>
                  <a:schemeClr val="accent6">
                    <a:lumMod val="75000"/>
                  </a:schemeClr>
                </a:solidFill>
              </a:rPr>
              <a:t>study</a:t>
            </a:r>
          </a:p>
          <a:p>
            <a:pPr indent="-457200">
              <a:buClr>
                <a:srgbClr val="C00000"/>
              </a:buClr>
            </a:pPr>
            <a:r>
              <a:rPr lang="en-US" dirty="0" smtClean="0">
                <a:solidFill>
                  <a:schemeClr val="accent6">
                    <a:lumMod val="75000"/>
                  </a:schemeClr>
                </a:solidFill>
              </a:rPr>
              <a:t>(video interviews; company best practices; authoritative contents; data</a:t>
            </a:r>
            <a:r>
              <a:rPr lang="en-US" dirty="0" smtClean="0">
                <a:solidFill>
                  <a:schemeClr val="accent6">
                    <a:lumMod val="75000"/>
                  </a:schemeClr>
                </a:solidFill>
              </a:rPr>
              <a:t>)</a:t>
            </a:r>
          </a:p>
          <a:p>
            <a:pPr indent="-457200">
              <a:buClr>
                <a:srgbClr val="C00000"/>
              </a:buClr>
            </a:pPr>
            <a:r>
              <a:rPr lang="en-US" dirty="0" smtClean="0">
                <a:solidFill>
                  <a:schemeClr val="accent6">
                    <a:lumMod val="75000"/>
                  </a:schemeClr>
                </a:solidFill>
              </a:rPr>
              <a:t> </a:t>
            </a:r>
            <a:endParaRPr lang="en-US" b="1" dirty="0" smtClean="0">
              <a:solidFill>
                <a:srgbClr val="0070C0"/>
              </a:solidFill>
            </a:endParaRPr>
          </a:p>
          <a:p>
            <a:pPr indent="-457200">
              <a:buClr>
                <a:srgbClr val="C00000"/>
              </a:buClr>
            </a:pPr>
            <a:r>
              <a:rPr lang="en-US" sz="2000" b="1" dirty="0" smtClean="0">
                <a:solidFill>
                  <a:schemeClr val="accent3">
                    <a:lumMod val="75000"/>
                  </a:schemeClr>
                </a:solidFill>
              </a:rPr>
              <a:t>- Virtual </a:t>
            </a:r>
            <a:r>
              <a:rPr lang="en-US" sz="2000" b="1" dirty="0" smtClean="0">
                <a:solidFill>
                  <a:schemeClr val="accent3">
                    <a:lumMod val="75000"/>
                  </a:schemeClr>
                </a:solidFill>
              </a:rPr>
              <a:t>tour</a:t>
            </a:r>
          </a:p>
          <a:p>
            <a:pPr indent="-457200">
              <a:buClr>
                <a:srgbClr val="C00000"/>
              </a:buClr>
            </a:pPr>
            <a:r>
              <a:rPr lang="en-US" dirty="0" smtClean="0">
                <a:solidFill>
                  <a:schemeClr val="accent3">
                    <a:lumMod val="75000"/>
                  </a:schemeClr>
                </a:solidFill>
              </a:rPr>
              <a:t>(involving three innovative </a:t>
            </a:r>
            <a:r>
              <a:rPr lang="en-US" dirty="0" smtClean="0">
                <a:solidFill>
                  <a:schemeClr val="accent3">
                    <a:lumMod val="75000"/>
                  </a:schemeClr>
                </a:solidFill>
              </a:rPr>
              <a:t>companies)</a:t>
            </a:r>
          </a:p>
          <a:p>
            <a:pPr indent="-457200">
              <a:buClr>
                <a:srgbClr val="C00000"/>
              </a:buClr>
            </a:pPr>
            <a:endParaRPr lang="en-US" dirty="0" smtClean="0">
              <a:solidFill>
                <a:schemeClr val="accent3">
                  <a:lumMod val="75000"/>
                </a:schemeClr>
              </a:solidFill>
            </a:endParaRPr>
          </a:p>
          <a:p>
            <a:pPr indent="-457200">
              <a:buClr>
                <a:srgbClr val="C00000"/>
              </a:buClr>
            </a:pPr>
            <a:r>
              <a:rPr lang="en-US" sz="2000" b="1" dirty="0" smtClean="0">
                <a:solidFill>
                  <a:srgbClr val="0070C0"/>
                </a:solidFill>
              </a:rPr>
              <a:t>- Survey</a:t>
            </a:r>
            <a:endParaRPr lang="it-IT" sz="2000" b="1" dirty="0" smtClean="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872" y="58614"/>
            <a:ext cx="8229600" cy="850106"/>
          </a:xfrm>
        </p:spPr>
        <p:txBody>
          <a:bodyPr>
            <a:normAutofit fontScale="90000"/>
          </a:bodyPr>
          <a:lstStyle/>
          <a:p>
            <a:pPr algn="l"/>
            <a:r>
              <a:rPr lang="en-US" sz="3600" b="1" dirty="0" smtClean="0">
                <a:solidFill>
                  <a:schemeClr val="accent5">
                    <a:lumMod val="75000"/>
                  </a:schemeClr>
                </a:solidFill>
              </a:rPr>
              <a:t/>
            </a:r>
            <a:br>
              <a:rPr lang="en-US" sz="3600" b="1" dirty="0" smtClean="0">
                <a:solidFill>
                  <a:schemeClr val="accent5">
                    <a:lumMod val="75000"/>
                  </a:schemeClr>
                </a:solidFill>
              </a:rPr>
            </a:br>
            <a:r>
              <a:rPr lang="en-US" sz="3600" b="1" dirty="0" smtClean="0">
                <a:solidFill>
                  <a:schemeClr val="accent5">
                    <a:lumMod val="75000"/>
                  </a:schemeClr>
                </a:solidFill>
              </a:rPr>
              <a:t> </a:t>
            </a:r>
            <a:r>
              <a:rPr lang="en-US" sz="3600" b="1" dirty="0" smtClean="0">
                <a:solidFill>
                  <a:srgbClr val="00A4DE"/>
                </a:solidFill>
              </a:rPr>
              <a:t>Phase </a:t>
            </a:r>
            <a:r>
              <a:rPr lang="en-US" sz="3600" b="1" dirty="0" smtClean="0">
                <a:solidFill>
                  <a:schemeClr val="bg1">
                    <a:lumMod val="65000"/>
                  </a:schemeClr>
                </a:solidFill>
              </a:rPr>
              <a:t>1</a:t>
            </a:r>
            <a:r>
              <a:rPr lang="en-US" sz="3600" b="1" dirty="0" smtClean="0">
                <a:solidFill>
                  <a:srgbClr val="0070C0"/>
                </a:solidFill>
              </a:rPr>
              <a:t/>
            </a:r>
            <a:br>
              <a:rPr lang="en-US" sz="3600" b="1" dirty="0" smtClean="0">
                <a:solidFill>
                  <a:srgbClr val="0070C0"/>
                </a:solidFill>
              </a:rPr>
            </a:br>
            <a:endParaRPr lang="it-IT" sz="3600" b="1" dirty="0">
              <a:solidFill>
                <a:srgbClr val="0070C0"/>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4572000" y="476672"/>
            <a:ext cx="4117042" cy="614517"/>
          </a:xfrm>
          <a:prstGeom prst="roundRect">
            <a:avLst/>
          </a:prstGeom>
          <a:solidFill>
            <a:srgbClr val="FFCC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 November 2017 – March 2019</a:t>
            </a:r>
            <a:endParaRPr lang="it-IT" sz="2400" dirty="0">
              <a:solidFill>
                <a:srgbClr val="C00000"/>
              </a:solidFill>
            </a:endParaRPr>
          </a:p>
        </p:txBody>
      </p:sp>
      <p:graphicFrame>
        <p:nvGraphicFramePr>
          <p:cNvPr id="9" name="Segnaposto contenuto 3"/>
          <p:cNvGraphicFramePr>
            <a:graphicFrameLocks noGrp="1"/>
          </p:cNvGraphicFramePr>
          <p:nvPr>
            <p:ph idx="1"/>
            <p:extLst>
              <p:ext uri="{D42A27DB-BD31-4B8C-83A1-F6EECF244321}">
                <p14:modId xmlns:p14="http://schemas.microsoft.com/office/powerpoint/2010/main" xmlns="" val="3895288481"/>
              </p:ext>
            </p:extLst>
          </p:nvPr>
        </p:nvGraphicFramePr>
        <p:xfrm>
          <a:off x="395536" y="1700808"/>
          <a:ext cx="8229600" cy="4328736"/>
        </p:xfrm>
        <a:graphic>
          <a:graphicData uri="http://schemas.openxmlformats.org/drawingml/2006/table">
            <a:tbl>
              <a:tblPr firstRow="1" bandRow="1">
                <a:tableStyleId>{69CF1AB2-1976-4502-BF36-3FF5EA218861}</a:tableStyleId>
              </a:tblPr>
              <a:tblGrid>
                <a:gridCol w="1882552">
                  <a:extLst>
                    <a:ext uri="{9D8B030D-6E8A-4147-A177-3AD203B41FA5}">
                      <a16:colId xmlns="" xmlns:a16="http://schemas.microsoft.com/office/drawing/2014/main" val="20000"/>
                    </a:ext>
                  </a:extLst>
                </a:gridCol>
                <a:gridCol w="2016224">
                  <a:extLst>
                    <a:ext uri="{9D8B030D-6E8A-4147-A177-3AD203B41FA5}">
                      <a16:colId xmlns="" xmlns:a16="http://schemas.microsoft.com/office/drawing/2014/main" val="20001"/>
                    </a:ext>
                  </a:extLst>
                </a:gridCol>
                <a:gridCol w="1902534">
                  <a:extLst>
                    <a:ext uri="{9D8B030D-6E8A-4147-A177-3AD203B41FA5}">
                      <a16:colId xmlns="" xmlns:a16="http://schemas.microsoft.com/office/drawing/2014/main" val="20002"/>
                    </a:ext>
                  </a:extLst>
                </a:gridCol>
                <a:gridCol w="2428290">
                  <a:extLst>
                    <a:ext uri="{9D8B030D-6E8A-4147-A177-3AD203B41FA5}">
                      <a16:colId xmlns="" xmlns:a16="http://schemas.microsoft.com/office/drawing/2014/main" val="20003"/>
                    </a:ext>
                  </a:extLst>
                </a:gridCol>
              </a:tblGrid>
              <a:tr h="532656">
                <a:tc>
                  <a:txBody>
                    <a:bodyPr/>
                    <a:lstStyle/>
                    <a:p>
                      <a:pPr algn="ctr"/>
                      <a:r>
                        <a:rPr lang="it-IT" sz="1800" dirty="0" smtClean="0">
                          <a:solidFill>
                            <a:srgbClr val="002060"/>
                          </a:solidFill>
                        </a:rPr>
                        <a:t>Technologies</a:t>
                      </a:r>
                      <a:endParaRPr lang="it-IT" sz="1800" dirty="0">
                        <a:solidFill>
                          <a:srgbClr val="002060"/>
                        </a:solidFill>
                        <a:latin typeface="Raleway"/>
                        <a:cs typeface="Raleway"/>
                      </a:endParaRPr>
                    </a:p>
                  </a:txBody>
                  <a:tcPr anchor="ctr"/>
                </a:tc>
                <a:tc>
                  <a:txBody>
                    <a:bodyPr/>
                    <a:lstStyle/>
                    <a:p>
                      <a:pPr algn="ctr"/>
                      <a:r>
                        <a:rPr lang="it-IT" sz="1800" dirty="0" smtClean="0">
                          <a:solidFill>
                            <a:srgbClr val="002060"/>
                          </a:solidFill>
                        </a:rPr>
                        <a:t>Skills</a:t>
                      </a:r>
                      <a:endParaRPr lang="it-IT" sz="1800" dirty="0">
                        <a:solidFill>
                          <a:srgbClr val="002060"/>
                        </a:solidFill>
                        <a:latin typeface="Raleway"/>
                        <a:cs typeface="Raleway"/>
                      </a:endParaRPr>
                    </a:p>
                  </a:txBody>
                  <a:tcPr anchor="ctr"/>
                </a:tc>
                <a:tc>
                  <a:txBody>
                    <a:bodyPr/>
                    <a:lstStyle/>
                    <a:p>
                      <a:pPr algn="ctr"/>
                      <a:r>
                        <a:rPr lang="it-IT" sz="1800" dirty="0" err="1" smtClean="0">
                          <a:solidFill>
                            <a:srgbClr val="002060"/>
                          </a:solidFill>
                        </a:rPr>
                        <a:t>Organization</a:t>
                      </a:r>
                      <a:endParaRPr lang="it-IT" sz="1800" dirty="0">
                        <a:solidFill>
                          <a:srgbClr val="002060"/>
                        </a:solidFill>
                        <a:latin typeface="Raleway"/>
                        <a:cs typeface="Raleway"/>
                      </a:endParaRPr>
                    </a:p>
                  </a:txBody>
                  <a:tcPr anchor="ctr"/>
                </a:tc>
                <a:tc>
                  <a:txBody>
                    <a:bodyPr/>
                    <a:lstStyle/>
                    <a:p>
                      <a:pPr algn="ctr"/>
                      <a:r>
                        <a:rPr lang="it-IT" sz="1800" dirty="0" smtClean="0">
                          <a:solidFill>
                            <a:srgbClr val="002060"/>
                          </a:solidFill>
                        </a:rPr>
                        <a:t>Financial</a:t>
                      </a:r>
                      <a:r>
                        <a:rPr lang="it-IT" sz="1800" baseline="0" dirty="0" smtClean="0">
                          <a:solidFill>
                            <a:srgbClr val="002060"/>
                          </a:solidFill>
                        </a:rPr>
                        <a:t> </a:t>
                      </a:r>
                      <a:r>
                        <a:rPr lang="it-IT" sz="1800" baseline="0" dirty="0" err="1" smtClean="0">
                          <a:solidFill>
                            <a:srgbClr val="002060"/>
                          </a:solidFill>
                        </a:rPr>
                        <a:t>tools</a:t>
                      </a:r>
                      <a:endParaRPr lang="it-IT" sz="1800" dirty="0">
                        <a:solidFill>
                          <a:srgbClr val="002060"/>
                        </a:solidFill>
                        <a:latin typeface="Raleway"/>
                        <a:cs typeface="Raleway"/>
                      </a:endParaRPr>
                    </a:p>
                  </a:txBody>
                  <a:tcPr anchor="ctr"/>
                </a:tc>
                <a:extLst>
                  <a:ext uri="{0D108BD9-81ED-4DB2-BD59-A6C34878D82A}">
                    <a16:rowId xmlns="" xmlns:a16="http://schemas.microsoft.com/office/drawing/2014/main" val="10000"/>
                  </a:ext>
                </a:extLst>
              </a:tr>
              <a:tr h="370840">
                <a:tc>
                  <a:txBody>
                    <a:bodyPr/>
                    <a:lstStyle/>
                    <a:p>
                      <a:pPr algn="ctr"/>
                      <a:r>
                        <a:rPr lang="it-IT" sz="1600" dirty="0" err="1">
                          <a:solidFill>
                            <a:srgbClr val="002060"/>
                          </a:solidFill>
                        </a:rPr>
                        <a:t>IoT</a:t>
                      </a:r>
                      <a:endParaRPr lang="it-IT" sz="1600" dirty="0">
                        <a:solidFill>
                          <a:srgbClr val="002060"/>
                        </a:solidFill>
                        <a:latin typeface="Raleway"/>
                        <a:cs typeface="Raleway"/>
                      </a:endParaRPr>
                    </a:p>
                  </a:txBody>
                  <a:tcPr anchor="ctr"/>
                </a:tc>
                <a:tc rowSpan="6">
                  <a:txBody>
                    <a:bodyPr/>
                    <a:lstStyle/>
                    <a:p>
                      <a:pPr algn="ctr"/>
                      <a:r>
                        <a:rPr lang="it-IT" sz="1600" dirty="0" smtClean="0">
                          <a:solidFill>
                            <a:srgbClr val="002060"/>
                          </a:solidFill>
                        </a:rPr>
                        <a:t>Skills </a:t>
                      </a:r>
                      <a:r>
                        <a:rPr lang="it-IT" sz="1600" dirty="0" err="1" smtClean="0">
                          <a:solidFill>
                            <a:srgbClr val="002060"/>
                          </a:solidFill>
                        </a:rPr>
                        <a:t>related</a:t>
                      </a:r>
                      <a:r>
                        <a:rPr lang="it-IT" sz="1600" dirty="0" smtClean="0">
                          <a:solidFill>
                            <a:srgbClr val="002060"/>
                          </a:solidFill>
                        </a:rPr>
                        <a:t> </a:t>
                      </a:r>
                      <a:r>
                        <a:rPr lang="it-IT" sz="1600" dirty="0" err="1" smtClean="0">
                          <a:solidFill>
                            <a:srgbClr val="002060"/>
                          </a:solidFill>
                        </a:rPr>
                        <a:t>to</a:t>
                      </a:r>
                      <a:r>
                        <a:rPr lang="it-IT" sz="1600" dirty="0" smtClean="0">
                          <a:solidFill>
                            <a:srgbClr val="002060"/>
                          </a:solidFill>
                        </a:rPr>
                        <a:t> </a:t>
                      </a:r>
                      <a:r>
                        <a:rPr lang="it-IT" sz="1600" dirty="0" err="1" smtClean="0">
                          <a:solidFill>
                            <a:srgbClr val="002060"/>
                          </a:solidFill>
                        </a:rPr>
                        <a:t>technologies</a:t>
                      </a:r>
                      <a:endParaRPr lang="it-IT" sz="1600" dirty="0" smtClean="0">
                        <a:solidFill>
                          <a:srgbClr val="002060"/>
                        </a:solidFill>
                      </a:endParaRPr>
                    </a:p>
                    <a:p>
                      <a:pPr algn="ctr"/>
                      <a:endParaRPr lang="it-IT" sz="1600" dirty="0">
                        <a:solidFill>
                          <a:srgbClr val="002060"/>
                        </a:solidFill>
                      </a:endParaRPr>
                    </a:p>
                    <a:p>
                      <a:pPr algn="ctr"/>
                      <a:r>
                        <a:rPr lang="it-IT" sz="1600" dirty="0">
                          <a:solidFill>
                            <a:srgbClr val="002060"/>
                          </a:solidFill>
                        </a:rPr>
                        <a:t>Soft </a:t>
                      </a:r>
                      <a:r>
                        <a:rPr lang="it-IT" sz="1600" dirty="0" err="1">
                          <a:solidFill>
                            <a:srgbClr val="002060"/>
                          </a:solidFill>
                        </a:rPr>
                        <a:t>skills</a:t>
                      </a:r>
                      <a:r>
                        <a:rPr lang="it-IT" sz="1600" dirty="0">
                          <a:solidFill>
                            <a:srgbClr val="002060"/>
                          </a:solidFill>
                        </a:rPr>
                        <a:t> </a:t>
                      </a:r>
                      <a:r>
                        <a:rPr lang="it-IT" sz="1600" dirty="0" smtClean="0">
                          <a:solidFill>
                            <a:srgbClr val="002060"/>
                          </a:solidFill>
                        </a:rPr>
                        <a:t>(</a:t>
                      </a:r>
                      <a:r>
                        <a:rPr lang="it-IT" sz="1600" dirty="0" err="1" smtClean="0">
                          <a:solidFill>
                            <a:srgbClr val="002060"/>
                          </a:solidFill>
                        </a:rPr>
                        <a:t>proactivity</a:t>
                      </a:r>
                      <a:r>
                        <a:rPr lang="it-IT" sz="1600" dirty="0" smtClean="0">
                          <a:solidFill>
                            <a:srgbClr val="002060"/>
                          </a:solidFill>
                        </a:rPr>
                        <a:t>, team </a:t>
                      </a:r>
                      <a:r>
                        <a:rPr lang="it-IT" sz="1600" dirty="0" err="1" smtClean="0">
                          <a:solidFill>
                            <a:srgbClr val="002060"/>
                          </a:solidFill>
                        </a:rPr>
                        <a:t>working</a:t>
                      </a:r>
                      <a:r>
                        <a:rPr lang="it-IT" sz="1600" dirty="0">
                          <a:solidFill>
                            <a:srgbClr val="002060"/>
                          </a:solidFill>
                        </a:rPr>
                        <a:t>, …) </a:t>
                      </a:r>
                    </a:p>
                    <a:p>
                      <a:pPr algn="ctr"/>
                      <a:endParaRPr lang="it-IT" sz="1600" dirty="0">
                        <a:solidFill>
                          <a:srgbClr val="002060"/>
                        </a:solidFill>
                      </a:endParaRPr>
                    </a:p>
                    <a:p>
                      <a:pPr algn="ctr"/>
                      <a:r>
                        <a:rPr lang="it-IT" sz="1600" dirty="0" smtClean="0">
                          <a:solidFill>
                            <a:srgbClr val="002060"/>
                          </a:solidFill>
                        </a:rPr>
                        <a:t>Training </a:t>
                      </a:r>
                      <a:r>
                        <a:rPr lang="it-IT" sz="1600" dirty="0" err="1" smtClean="0">
                          <a:solidFill>
                            <a:srgbClr val="002060"/>
                          </a:solidFill>
                        </a:rPr>
                        <a:t>tools</a:t>
                      </a:r>
                      <a:r>
                        <a:rPr lang="it-IT" sz="1600" dirty="0" smtClean="0">
                          <a:solidFill>
                            <a:srgbClr val="002060"/>
                          </a:solidFill>
                        </a:rPr>
                        <a:t> (</a:t>
                      </a:r>
                      <a:r>
                        <a:rPr lang="it-IT" sz="1600" dirty="0" err="1" smtClean="0">
                          <a:solidFill>
                            <a:srgbClr val="002060"/>
                          </a:solidFill>
                        </a:rPr>
                        <a:t>skills</a:t>
                      </a:r>
                      <a:r>
                        <a:rPr lang="it-IT" sz="1600" dirty="0" smtClean="0">
                          <a:solidFill>
                            <a:srgbClr val="002060"/>
                          </a:solidFill>
                        </a:rPr>
                        <a:t> </a:t>
                      </a:r>
                      <a:r>
                        <a:rPr lang="it-IT" sz="1600" dirty="0" err="1" smtClean="0">
                          <a:solidFill>
                            <a:srgbClr val="002060"/>
                          </a:solidFill>
                        </a:rPr>
                        <a:t>balance</a:t>
                      </a:r>
                      <a:r>
                        <a:rPr lang="it-IT" sz="1600" dirty="0" smtClean="0">
                          <a:solidFill>
                            <a:srgbClr val="002060"/>
                          </a:solidFill>
                        </a:rPr>
                        <a:t>, </a:t>
                      </a:r>
                      <a:r>
                        <a:rPr lang="it-IT" sz="1600" dirty="0" err="1" smtClean="0">
                          <a:solidFill>
                            <a:srgbClr val="002060"/>
                          </a:solidFill>
                        </a:rPr>
                        <a:t>on-the-job</a:t>
                      </a:r>
                      <a:r>
                        <a:rPr lang="it-IT" sz="1600" dirty="0" smtClean="0">
                          <a:solidFill>
                            <a:srgbClr val="002060"/>
                          </a:solidFill>
                        </a:rPr>
                        <a:t> training, </a:t>
                      </a:r>
                      <a:r>
                        <a:rPr lang="it-IT" sz="1600" dirty="0">
                          <a:solidFill>
                            <a:srgbClr val="002060"/>
                          </a:solidFill>
                        </a:rPr>
                        <a:t>ITS, </a:t>
                      </a:r>
                      <a:r>
                        <a:rPr lang="it-IT" sz="1600" dirty="0" err="1">
                          <a:solidFill>
                            <a:srgbClr val="002060"/>
                          </a:solidFill>
                        </a:rPr>
                        <a:t>DdR</a:t>
                      </a:r>
                      <a:r>
                        <a:rPr lang="it-IT" sz="1600" dirty="0">
                          <a:solidFill>
                            <a:srgbClr val="002060"/>
                          </a:solidFill>
                        </a:rPr>
                        <a:t>, …)</a:t>
                      </a:r>
                      <a:endParaRPr lang="it-IT" sz="1600" dirty="0">
                        <a:solidFill>
                          <a:srgbClr val="002060"/>
                        </a:solidFill>
                        <a:latin typeface="Raleway"/>
                        <a:cs typeface="Raleway"/>
                      </a:endParaRPr>
                    </a:p>
                  </a:txBody>
                  <a:tcPr anchor="ctr"/>
                </a:tc>
                <a:tc>
                  <a:txBody>
                    <a:bodyPr/>
                    <a:lstStyle/>
                    <a:p>
                      <a:pPr algn="ctr">
                        <a:lnSpc>
                          <a:spcPct val="115000"/>
                        </a:lnSpc>
                        <a:spcAft>
                          <a:spcPts val="0"/>
                        </a:spcAft>
                      </a:pPr>
                      <a:r>
                        <a:rPr lang="it-IT" sz="1600" dirty="0" err="1" smtClean="0">
                          <a:solidFill>
                            <a:srgbClr val="002060"/>
                          </a:solidFill>
                          <a:effectLst/>
                        </a:rPr>
                        <a:t>Holistic</a:t>
                      </a:r>
                      <a:r>
                        <a:rPr lang="it-IT" sz="1600" dirty="0" smtClean="0">
                          <a:solidFill>
                            <a:srgbClr val="002060"/>
                          </a:solidFill>
                          <a:effectLst/>
                        </a:rPr>
                        <a:t> </a:t>
                      </a:r>
                      <a:r>
                        <a:rPr lang="it-IT" sz="1600" dirty="0" err="1" smtClean="0">
                          <a:solidFill>
                            <a:srgbClr val="002060"/>
                          </a:solidFill>
                          <a:effectLst/>
                        </a:rPr>
                        <a:t>model</a:t>
                      </a:r>
                      <a:endParaRPr lang="it-IT" sz="1600" dirty="0">
                        <a:solidFill>
                          <a:srgbClr val="002060"/>
                        </a:solidFill>
                        <a:effectLst/>
                        <a:latin typeface="Raleway"/>
                        <a:ea typeface="Calibri"/>
                        <a:cs typeface="Raleway"/>
                      </a:endParaRPr>
                    </a:p>
                  </a:txBody>
                  <a:tcPr marL="68580" marR="68580" marT="0" marB="0" anchor="ctr"/>
                </a:tc>
                <a:tc>
                  <a:txBody>
                    <a:bodyPr/>
                    <a:lstStyle/>
                    <a:p>
                      <a:pPr algn="ctr"/>
                      <a:r>
                        <a:rPr lang="it-IT" sz="1600" dirty="0" err="1" smtClean="0">
                          <a:solidFill>
                            <a:srgbClr val="002060"/>
                          </a:solidFill>
                        </a:rPr>
                        <a:t>Italian</a:t>
                      </a:r>
                      <a:r>
                        <a:rPr lang="it-IT" sz="1600" baseline="0" dirty="0" smtClean="0">
                          <a:solidFill>
                            <a:srgbClr val="002060"/>
                          </a:solidFill>
                        </a:rPr>
                        <a:t> </a:t>
                      </a:r>
                      <a:r>
                        <a:rPr lang="it-IT" sz="1600" baseline="0" dirty="0" err="1" smtClean="0">
                          <a:solidFill>
                            <a:srgbClr val="002060"/>
                          </a:solidFill>
                        </a:rPr>
                        <a:t>Governament</a:t>
                      </a:r>
                      <a:r>
                        <a:rPr lang="it-IT" sz="1600" baseline="0" dirty="0" smtClean="0">
                          <a:solidFill>
                            <a:srgbClr val="002060"/>
                          </a:solidFill>
                        </a:rPr>
                        <a:t> </a:t>
                      </a:r>
                      <a:r>
                        <a:rPr lang="it-IT" sz="1600" baseline="0" dirty="0" err="1" smtClean="0">
                          <a:solidFill>
                            <a:srgbClr val="002060"/>
                          </a:solidFill>
                        </a:rPr>
                        <a:t>Incentives</a:t>
                      </a:r>
                      <a:endParaRPr lang="it-IT" sz="1600" dirty="0">
                        <a:solidFill>
                          <a:srgbClr val="002060"/>
                        </a:solidFill>
                        <a:latin typeface="Raleway"/>
                        <a:cs typeface="Raleway"/>
                      </a:endParaRPr>
                    </a:p>
                  </a:txBody>
                  <a:tcPr anchor="ctr"/>
                </a:tc>
                <a:extLst>
                  <a:ext uri="{0D108BD9-81ED-4DB2-BD59-A6C34878D82A}">
                    <a16:rowId xmlns="" xmlns:a16="http://schemas.microsoft.com/office/drawing/2014/main" val="10001"/>
                  </a:ext>
                </a:extLst>
              </a:tr>
              <a:tr h="370840">
                <a:tc>
                  <a:txBody>
                    <a:bodyPr/>
                    <a:lstStyle/>
                    <a:p>
                      <a:pPr algn="ctr"/>
                      <a:r>
                        <a:rPr lang="it-IT" sz="1600" dirty="0" err="1">
                          <a:solidFill>
                            <a:srgbClr val="002060"/>
                          </a:solidFill>
                        </a:rPr>
                        <a:t>Cloud</a:t>
                      </a:r>
                      <a:r>
                        <a:rPr lang="it-IT" sz="1600" dirty="0">
                          <a:solidFill>
                            <a:srgbClr val="002060"/>
                          </a:solidFill>
                        </a:rPr>
                        <a:t>, Big Data &amp; Analytics</a:t>
                      </a:r>
                      <a:endParaRPr lang="it-IT" sz="1600" dirty="0">
                        <a:solidFill>
                          <a:srgbClr val="002060"/>
                        </a:solidFill>
                        <a:latin typeface="Raleway"/>
                        <a:cs typeface="Raleway"/>
                      </a:endParaRPr>
                    </a:p>
                  </a:txBody>
                  <a:tcPr anchor="ctr"/>
                </a:tc>
                <a:tc vMerge="1">
                  <a:txBody>
                    <a:bodyPr/>
                    <a:lstStyle/>
                    <a:p>
                      <a:endParaRPr lang="it-IT"/>
                    </a:p>
                  </a:txBody>
                  <a:tcPr/>
                </a:tc>
                <a:tc>
                  <a:txBody>
                    <a:bodyPr/>
                    <a:lstStyle/>
                    <a:p>
                      <a:pPr algn="ctr">
                        <a:lnSpc>
                          <a:spcPct val="115000"/>
                        </a:lnSpc>
                        <a:spcAft>
                          <a:spcPts val="0"/>
                        </a:spcAft>
                      </a:pPr>
                      <a:r>
                        <a:rPr lang="it-IT" sz="1600">
                          <a:solidFill>
                            <a:srgbClr val="002060"/>
                          </a:solidFill>
                          <a:effectLst/>
                        </a:rPr>
                        <a:t>Workforce Analytics</a:t>
                      </a:r>
                      <a:endParaRPr lang="it-IT" sz="1600">
                        <a:solidFill>
                          <a:srgbClr val="002060"/>
                        </a:solidFill>
                        <a:effectLst/>
                        <a:latin typeface="Raleway"/>
                        <a:ea typeface="Calibri"/>
                        <a:cs typeface="Raleway"/>
                      </a:endParaRPr>
                    </a:p>
                  </a:txBody>
                  <a:tcPr marL="68580" marR="68580" marT="0" marB="0" anchor="ctr"/>
                </a:tc>
                <a:tc>
                  <a:txBody>
                    <a:bodyPr/>
                    <a:lstStyle/>
                    <a:p>
                      <a:pPr algn="ctr"/>
                      <a:r>
                        <a:rPr lang="it-IT" sz="1600" dirty="0" err="1" smtClean="0">
                          <a:solidFill>
                            <a:srgbClr val="002060"/>
                          </a:solidFill>
                        </a:rPr>
                        <a:t>European</a:t>
                      </a:r>
                      <a:r>
                        <a:rPr lang="it-IT" sz="1600" dirty="0" smtClean="0">
                          <a:solidFill>
                            <a:srgbClr val="002060"/>
                          </a:solidFill>
                        </a:rPr>
                        <a:t> </a:t>
                      </a:r>
                      <a:r>
                        <a:rPr lang="it-IT" sz="1600" dirty="0" err="1" smtClean="0">
                          <a:solidFill>
                            <a:srgbClr val="002060"/>
                          </a:solidFill>
                        </a:rPr>
                        <a:t>incentives</a:t>
                      </a:r>
                      <a:endParaRPr lang="it-IT" sz="1600" dirty="0">
                        <a:solidFill>
                          <a:srgbClr val="002060"/>
                        </a:solidFill>
                        <a:latin typeface="Raleway"/>
                        <a:cs typeface="Raleway"/>
                      </a:endParaRPr>
                    </a:p>
                  </a:txBody>
                  <a:tcPr anchor="ctr"/>
                </a:tc>
                <a:extLst>
                  <a:ext uri="{0D108BD9-81ED-4DB2-BD59-A6C34878D82A}">
                    <a16:rowId xmlns="" xmlns:a16="http://schemas.microsoft.com/office/drawing/2014/main" val="10002"/>
                  </a:ext>
                </a:extLst>
              </a:tr>
              <a:tr h="789280">
                <a:tc>
                  <a:txBody>
                    <a:bodyPr/>
                    <a:lstStyle/>
                    <a:p>
                      <a:pPr algn="ctr"/>
                      <a:r>
                        <a:rPr lang="it-IT" sz="1600" dirty="0" err="1" smtClean="0">
                          <a:solidFill>
                            <a:srgbClr val="002060"/>
                          </a:solidFill>
                        </a:rPr>
                        <a:t>Simulation</a:t>
                      </a:r>
                      <a:r>
                        <a:rPr lang="it-IT" sz="1600" dirty="0" smtClean="0">
                          <a:solidFill>
                            <a:srgbClr val="002060"/>
                          </a:solidFill>
                        </a:rPr>
                        <a:t> &amp; Additive manufacturing</a:t>
                      </a:r>
                      <a:endParaRPr lang="it-IT" sz="1600" dirty="0">
                        <a:solidFill>
                          <a:srgbClr val="002060"/>
                        </a:solidFill>
                        <a:latin typeface="Raleway"/>
                        <a:cs typeface="Raleway"/>
                      </a:endParaRPr>
                    </a:p>
                  </a:txBody>
                  <a:tcPr anchor="ctr"/>
                </a:tc>
                <a:tc vMerge="1">
                  <a:txBody>
                    <a:bodyPr/>
                    <a:lstStyle/>
                    <a:p>
                      <a:endParaRPr lang="it-IT"/>
                    </a:p>
                  </a:txBody>
                  <a:tcPr/>
                </a:tc>
                <a:tc>
                  <a:txBody>
                    <a:bodyPr/>
                    <a:lstStyle/>
                    <a:p>
                      <a:pPr algn="ctr">
                        <a:lnSpc>
                          <a:spcPct val="115000"/>
                        </a:lnSpc>
                        <a:spcAft>
                          <a:spcPts val="0"/>
                        </a:spcAft>
                      </a:pPr>
                      <a:r>
                        <a:rPr lang="it-IT" sz="1600" dirty="0">
                          <a:solidFill>
                            <a:srgbClr val="002060"/>
                          </a:solidFill>
                          <a:effectLst/>
                        </a:rPr>
                        <a:t>Collaborative Community</a:t>
                      </a:r>
                      <a:endParaRPr lang="it-IT" sz="1600" dirty="0">
                        <a:solidFill>
                          <a:srgbClr val="002060"/>
                        </a:solidFill>
                        <a:effectLst/>
                        <a:latin typeface="Raleway"/>
                        <a:ea typeface="Calibri"/>
                        <a:cs typeface="Raleway"/>
                      </a:endParaRPr>
                    </a:p>
                  </a:txBody>
                  <a:tcPr marL="68580" marR="68580" marT="0" marB="0" anchor="ctr"/>
                </a:tc>
                <a:tc>
                  <a:txBody>
                    <a:bodyPr/>
                    <a:lstStyle/>
                    <a:p>
                      <a:pPr algn="ctr"/>
                      <a:r>
                        <a:rPr lang="it-IT" sz="1600" dirty="0" err="1" smtClean="0">
                          <a:solidFill>
                            <a:srgbClr val="002060"/>
                          </a:solidFill>
                        </a:rPr>
                        <a:t>Incentives</a:t>
                      </a:r>
                      <a:r>
                        <a:rPr lang="it-IT" sz="1600" dirty="0" smtClean="0">
                          <a:solidFill>
                            <a:srgbClr val="002060"/>
                          </a:solidFill>
                        </a:rPr>
                        <a:t> </a:t>
                      </a:r>
                      <a:r>
                        <a:rPr lang="it-IT" sz="1600" dirty="0" err="1" smtClean="0">
                          <a:solidFill>
                            <a:srgbClr val="002060"/>
                          </a:solidFill>
                        </a:rPr>
                        <a:t>for</a:t>
                      </a:r>
                      <a:r>
                        <a:rPr lang="it-IT" sz="1600" dirty="0" smtClean="0">
                          <a:solidFill>
                            <a:srgbClr val="002060"/>
                          </a:solidFill>
                        </a:rPr>
                        <a:t> </a:t>
                      </a:r>
                      <a:r>
                        <a:rPr lang="it-IT" sz="1600" dirty="0" err="1" smtClean="0">
                          <a:solidFill>
                            <a:srgbClr val="002060"/>
                          </a:solidFill>
                        </a:rPr>
                        <a:t>skills</a:t>
                      </a:r>
                      <a:r>
                        <a:rPr lang="it-IT" sz="1600" dirty="0" smtClean="0">
                          <a:solidFill>
                            <a:srgbClr val="002060"/>
                          </a:solidFill>
                        </a:rPr>
                        <a:t> </a:t>
                      </a:r>
                      <a:r>
                        <a:rPr lang="it-IT" sz="1600" dirty="0" err="1" smtClean="0">
                          <a:solidFill>
                            <a:srgbClr val="002060"/>
                          </a:solidFill>
                        </a:rPr>
                        <a:t>development</a:t>
                      </a:r>
                      <a:endParaRPr lang="it-IT" sz="1600" dirty="0">
                        <a:solidFill>
                          <a:srgbClr val="002060"/>
                        </a:solidFill>
                        <a:latin typeface="Raleway"/>
                        <a:cs typeface="Raleway"/>
                      </a:endParaRPr>
                    </a:p>
                  </a:txBody>
                  <a:tcPr anchor="ctr"/>
                </a:tc>
                <a:extLst>
                  <a:ext uri="{0D108BD9-81ED-4DB2-BD59-A6C34878D82A}">
                    <a16:rowId xmlns="" xmlns:a16="http://schemas.microsoft.com/office/drawing/2014/main" val="10003"/>
                  </a:ext>
                </a:extLst>
              </a:tr>
              <a:tr h="621080">
                <a:tc>
                  <a:txBody>
                    <a:bodyPr/>
                    <a:lstStyle/>
                    <a:p>
                      <a:pPr algn="ctr"/>
                      <a:r>
                        <a:rPr lang="it-IT" sz="1600" dirty="0" err="1">
                          <a:solidFill>
                            <a:srgbClr val="002060"/>
                          </a:solidFill>
                        </a:rPr>
                        <a:t>Nanotech</a:t>
                      </a:r>
                      <a:r>
                        <a:rPr lang="it-IT" sz="1600" dirty="0">
                          <a:solidFill>
                            <a:srgbClr val="002060"/>
                          </a:solidFill>
                        </a:rPr>
                        <a:t> </a:t>
                      </a:r>
                      <a:r>
                        <a:rPr lang="it-IT" sz="1600" dirty="0" smtClean="0">
                          <a:solidFill>
                            <a:srgbClr val="002060"/>
                          </a:solidFill>
                        </a:rPr>
                        <a:t>&amp; </a:t>
                      </a:r>
                      <a:r>
                        <a:rPr lang="it-IT" sz="1600" dirty="0" err="1">
                          <a:solidFill>
                            <a:srgbClr val="002060"/>
                          </a:solidFill>
                        </a:rPr>
                        <a:t>smart</a:t>
                      </a:r>
                      <a:r>
                        <a:rPr lang="it-IT" sz="1600" dirty="0">
                          <a:solidFill>
                            <a:srgbClr val="002060"/>
                          </a:solidFill>
                        </a:rPr>
                        <a:t> </a:t>
                      </a:r>
                      <a:r>
                        <a:rPr lang="it-IT" sz="1600" dirty="0" err="1">
                          <a:solidFill>
                            <a:srgbClr val="002060"/>
                          </a:solidFill>
                        </a:rPr>
                        <a:t>materials</a:t>
                      </a:r>
                      <a:endParaRPr lang="it-IT" sz="1600" dirty="0">
                        <a:solidFill>
                          <a:srgbClr val="002060"/>
                        </a:solidFill>
                        <a:latin typeface="Raleway"/>
                        <a:cs typeface="Raleway"/>
                      </a:endParaRPr>
                    </a:p>
                  </a:txBody>
                  <a:tcPr anchor="ctr"/>
                </a:tc>
                <a:tc vMerge="1">
                  <a:txBody>
                    <a:bodyPr/>
                    <a:lstStyle/>
                    <a:p>
                      <a:endParaRPr lang="it-IT"/>
                    </a:p>
                  </a:txBody>
                  <a:tcPr/>
                </a:tc>
                <a:tc>
                  <a:txBody>
                    <a:bodyPr/>
                    <a:lstStyle/>
                    <a:p>
                      <a:pPr algn="ctr">
                        <a:lnSpc>
                          <a:spcPct val="115000"/>
                        </a:lnSpc>
                        <a:spcAft>
                          <a:spcPts val="0"/>
                        </a:spcAft>
                      </a:pPr>
                      <a:r>
                        <a:rPr lang="it-IT" sz="1600" dirty="0" err="1">
                          <a:solidFill>
                            <a:srgbClr val="002060"/>
                          </a:solidFill>
                          <a:effectLst/>
                        </a:rPr>
                        <a:t>Smartworking</a:t>
                      </a:r>
                      <a:endParaRPr lang="it-IT" sz="1600" dirty="0">
                        <a:solidFill>
                          <a:srgbClr val="002060"/>
                        </a:solidFill>
                        <a:effectLst/>
                        <a:latin typeface="Raleway"/>
                        <a:ea typeface="Calibri"/>
                        <a:cs typeface="Raleway"/>
                      </a:endParaRPr>
                    </a:p>
                  </a:txBody>
                  <a:tcPr marL="68580" marR="68580" marT="0" marB="0" anchor="ctr"/>
                </a:tc>
                <a:tc>
                  <a:txBody>
                    <a:bodyPr/>
                    <a:lstStyle/>
                    <a:p>
                      <a:pPr algn="ctr"/>
                      <a:r>
                        <a:rPr lang="it-IT" sz="1600" dirty="0" err="1" smtClean="0">
                          <a:solidFill>
                            <a:srgbClr val="002060"/>
                          </a:solidFill>
                        </a:rPr>
                        <a:t>Regional</a:t>
                      </a:r>
                      <a:r>
                        <a:rPr lang="it-IT" sz="1600" dirty="0" smtClean="0">
                          <a:solidFill>
                            <a:srgbClr val="002060"/>
                          </a:solidFill>
                        </a:rPr>
                        <a:t> </a:t>
                      </a:r>
                      <a:r>
                        <a:rPr lang="it-IT" sz="1600" dirty="0" err="1" smtClean="0">
                          <a:solidFill>
                            <a:srgbClr val="002060"/>
                          </a:solidFill>
                        </a:rPr>
                        <a:t>incentives</a:t>
                      </a:r>
                      <a:endParaRPr lang="it-IT" sz="1600" dirty="0">
                        <a:solidFill>
                          <a:srgbClr val="002060"/>
                        </a:solidFill>
                        <a:latin typeface="Raleway"/>
                        <a:cs typeface="Raleway"/>
                      </a:endParaRPr>
                    </a:p>
                  </a:txBody>
                  <a:tcPr anchor="ctr"/>
                </a:tc>
                <a:extLst>
                  <a:ext uri="{0D108BD9-81ED-4DB2-BD59-A6C34878D82A}">
                    <a16:rowId xmlns="" xmlns:a16="http://schemas.microsoft.com/office/drawing/2014/main" val="10004"/>
                  </a:ext>
                </a:extLst>
              </a:tr>
              <a:tr h="370840">
                <a:tc>
                  <a:txBody>
                    <a:bodyPr/>
                    <a:lstStyle/>
                    <a:p>
                      <a:pPr algn="ctr"/>
                      <a:r>
                        <a:rPr lang="it-IT" sz="1600" dirty="0" smtClean="0">
                          <a:solidFill>
                            <a:srgbClr val="002060"/>
                          </a:solidFill>
                        </a:rPr>
                        <a:t>Collaborative </a:t>
                      </a:r>
                      <a:r>
                        <a:rPr lang="it-IT" sz="1600" dirty="0" err="1" smtClean="0">
                          <a:solidFill>
                            <a:srgbClr val="002060"/>
                          </a:solidFill>
                        </a:rPr>
                        <a:t>robotics</a:t>
                      </a:r>
                      <a:r>
                        <a:rPr lang="it-IT" sz="1600" dirty="0" smtClean="0">
                          <a:solidFill>
                            <a:srgbClr val="002060"/>
                          </a:solidFill>
                        </a:rPr>
                        <a:t> &amp; </a:t>
                      </a:r>
                      <a:r>
                        <a:rPr lang="it-IT" sz="1600" dirty="0" err="1" smtClean="0">
                          <a:solidFill>
                            <a:srgbClr val="002060"/>
                          </a:solidFill>
                        </a:rPr>
                        <a:t>mechatronics</a:t>
                      </a:r>
                      <a:endParaRPr lang="it-IT" sz="1600" dirty="0">
                        <a:solidFill>
                          <a:srgbClr val="002060"/>
                        </a:solidFill>
                        <a:latin typeface="Raleway"/>
                        <a:cs typeface="Raleway"/>
                      </a:endParaRPr>
                    </a:p>
                  </a:txBody>
                  <a:tcPr anchor="ctr"/>
                </a:tc>
                <a:tc vMerge="1">
                  <a:txBody>
                    <a:bodyPr/>
                    <a:lstStyle/>
                    <a:p>
                      <a:endParaRPr lang="it-IT"/>
                    </a:p>
                  </a:txBody>
                  <a:tcPr/>
                </a:tc>
                <a:tc>
                  <a:txBody>
                    <a:bodyPr/>
                    <a:lstStyle/>
                    <a:p>
                      <a:pPr algn="ctr">
                        <a:lnSpc>
                          <a:spcPct val="115000"/>
                        </a:lnSpc>
                        <a:spcAft>
                          <a:spcPts val="0"/>
                        </a:spcAft>
                      </a:pPr>
                      <a:r>
                        <a:rPr lang="it-IT" sz="1600" dirty="0" err="1">
                          <a:solidFill>
                            <a:srgbClr val="002060"/>
                          </a:solidFill>
                          <a:effectLst/>
                        </a:rPr>
                        <a:t>Swarm</a:t>
                      </a:r>
                      <a:r>
                        <a:rPr lang="it-IT" sz="1600" dirty="0">
                          <a:solidFill>
                            <a:srgbClr val="002060"/>
                          </a:solidFill>
                          <a:effectLst/>
                        </a:rPr>
                        <a:t> </a:t>
                      </a:r>
                      <a:r>
                        <a:rPr lang="it-IT" sz="1600" dirty="0" err="1">
                          <a:solidFill>
                            <a:srgbClr val="002060"/>
                          </a:solidFill>
                          <a:effectLst/>
                        </a:rPr>
                        <a:t>organisation</a:t>
                      </a:r>
                      <a:endParaRPr lang="it-IT" sz="1600" dirty="0">
                        <a:solidFill>
                          <a:srgbClr val="002060"/>
                        </a:solidFill>
                        <a:effectLst/>
                        <a:latin typeface="Raleway"/>
                        <a:ea typeface="Calibri"/>
                        <a:cs typeface="Raleway"/>
                      </a:endParaRPr>
                    </a:p>
                  </a:txBody>
                  <a:tcPr marL="68580" marR="68580" marT="0" marB="0" anchor="ctr"/>
                </a:tc>
                <a:tc>
                  <a:txBody>
                    <a:bodyPr/>
                    <a:lstStyle/>
                    <a:p>
                      <a:pPr algn="ctr"/>
                      <a:r>
                        <a:rPr lang="it-IT" sz="1600" dirty="0" smtClean="0">
                          <a:solidFill>
                            <a:srgbClr val="002060"/>
                          </a:solidFill>
                        </a:rPr>
                        <a:t>Start up and innovative PMI </a:t>
                      </a:r>
                      <a:r>
                        <a:rPr lang="it-IT" sz="1600" dirty="0" err="1" smtClean="0">
                          <a:solidFill>
                            <a:srgbClr val="002060"/>
                          </a:solidFill>
                        </a:rPr>
                        <a:t>incentives</a:t>
                      </a:r>
                      <a:endParaRPr lang="it-IT" sz="1600" dirty="0">
                        <a:solidFill>
                          <a:srgbClr val="002060"/>
                        </a:solidFill>
                        <a:latin typeface="Raleway"/>
                        <a:cs typeface="Raleway"/>
                      </a:endParaRPr>
                    </a:p>
                  </a:txBody>
                  <a:tcPr anchor="ctr"/>
                </a:tc>
                <a:extLst>
                  <a:ext uri="{0D108BD9-81ED-4DB2-BD59-A6C34878D82A}">
                    <a16:rowId xmlns="" xmlns:a16="http://schemas.microsoft.com/office/drawing/2014/main" val="10005"/>
                  </a:ext>
                </a:extLst>
              </a:tr>
              <a:tr h="370840">
                <a:tc>
                  <a:txBody>
                    <a:bodyPr/>
                    <a:lstStyle/>
                    <a:p>
                      <a:pPr algn="ctr"/>
                      <a:r>
                        <a:rPr lang="it-IT" sz="1600" dirty="0" err="1" smtClean="0">
                          <a:solidFill>
                            <a:srgbClr val="002060"/>
                          </a:solidFill>
                        </a:rPr>
                        <a:t>Cybersecurity</a:t>
                      </a:r>
                      <a:endParaRPr lang="it-IT" sz="1600" dirty="0">
                        <a:solidFill>
                          <a:srgbClr val="002060"/>
                        </a:solidFill>
                        <a:latin typeface="Raleway"/>
                        <a:cs typeface="Raleway"/>
                      </a:endParaRPr>
                    </a:p>
                  </a:txBody>
                  <a:tcPr anchor="ctr"/>
                </a:tc>
                <a:tc vMerge="1">
                  <a:txBody>
                    <a:bodyPr/>
                    <a:lstStyle/>
                    <a:p>
                      <a:endParaRPr lang="it-IT" dirty="0"/>
                    </a:p>
                  </a:txBody>
                  <a:tcPr/>
                </a:tc>
                <a:tc>
                  <a:txBody>
                    <a:bodyPr/>
                    <a:lstStyle/>
                    <a:p>
                      <a:pPr algn="ctr">
                        <a:lnSpc>
                          <a:spcPct val="115000"/>
                        </a:lnSpc>
                        <a:spcAft>
                          <a:spcPts val="0"/>
                        </a:spcAft>
                      </a:pPr>
                      <a:r>
                        <a:rPr lang="it-IT" sz="1600" dirty="0">
                          <a:solidFill>
                            <a:srgbClr val="002060"/>
                          </a:solidFill>
                          <a:effectLst/>
                        </a:rPr>
                        <a:t>Active </a:t>
                      </a:r>
                      <a:r>
                        <a:rPr lang="it-IT" sz="1600" dirty="0" err="1">
                          <a:solidFill>
                            <a:srgbClr val="002060"/>
                          </a:solidFill>
                          <a:effectLst/>
                        </a:rPr>
                        <a:t>ageing</a:t>
                      </a:r>
                      <a:endParaRPr lang="it-IT" sz="1600" dirty="0">
                        <a:solidFill>
                          <a:srgbClr val="002060"/>
                        </a:solidFill>
                        <a:effectLst/>
                        <a:latin typeface="Raleway"/>
                        <a:ea typeface="Calibri"/>
                        <a:cs typeface="Raleway"/>
                      </a:endParaRPr>
                    </a:p>
                  </a:txBody>
                  <a:tcPr marL="68580" marR="68580" marT="0" marB="0" anchor="ctr"/>
                </a:tc>
                <a:tc>
                  <a:txBody>
                    <a:bodyPr/>
                    <a:lstStyle/>
                    <a:p>
                      <a:pPr algn="ctr"/>
                      <a:r>
                        <a:rPr lang="it-IT" sz="1600" dirty="0" err="1" smtClean="0">
                          <a:solidFill>
                            <a:srgbClr val="002060"/>
                          </a:solidFill>
                        </a:rPr>
                        <a:t>Incentives</a:t>
                      </a:r>
                      <a:r>
                        <a:rPr lang="it-IT" sz="1600" dirty="0" smtClean="0">
                          <a:solidFill>
                            <a:srgbClr val="002060"/>
                          </a:solidFill>
                        </a:rPr>
                        <a:t> </a:t>
                      </a:r>
                      <a:r>
                        <a:rPr lang="it-IT" sz="1600" dirty="0" err="1" smtClean="0">
                          <a:solidFill>
                            <a:srgbClr val="002060"/>
                          </a:solidFill>
                        </a:rPr>
                        <a:t>for</a:t>
                      </a:r>
                      <a:r>
                        <a:rPr lang="it-IT" sz="1600" dirty="0" smtClean="0">
                          <a:solidFill>
                            <a:srgbClr val="002060"/>
                          </a:solidFill>
                        </a:rPr>
                        <a:t> training</a:t>
                      </a:r>
                      <a:endParaRPr lang="it-IT" sz="1600" dirty="0">
                        <a:solidFill>
                          <a:srgbClr val="002060"/>
                        </a:solidFill>
                        <a:latin typeface="Raleway"/>
                        <a:cs typeface="Raleway"/>
                      </a:endParaRPr>
                    </a:p>
                  </a:txBody>
                  <a:tcPr anchor="ctr"/>
                </a:tc>
                <a:extLst>
                  <a:ext uri="{0D108BD9-81ED-4DB2-BD59-A6C34878D82A}">
                    <a16:rowId xmlns="" xmlns:a16="http://schemas.microsoft.com/office/drawing/2014/main" val="10006"/>
                  </a:ext>
                </a:extLst>
              </a:tr>
            </a:tbl>
          </a:graphicData>
        </a:graphic>
      </p:graphicFrame>
      <p:sp>
        <p:nvSpPr>
          <p:cNvPr id="11" name="Rettangolo 10"/>
          <p:cNvSpPr/>
          <p:nvPr/>
        </p:nvSpPr>
        <p:spPr>
          <a:xfrm>
            <a:off x="251520" y="1033572"/>
            <a:ext cx="4320480" cy="523220"/>
          </a:xfrm>
          <a:prstGeom prst="rect">
            <a:avLst/>
          </a:prstGeom>
        </p:spPr>
        <p:txBody>
          <a:bodyPr wrap="square">
            <a:spAutoFit/>
          </a:bodyPr>
          <a:lstStyle/>
          <a:p>
            <a:pPr indent="-457200" algn="ctr">
              <a:buClr>
                <a:srgbClr val="C00000"/>
              </a:buClr>
            </a:pPr>
            <a:r>
              <a:rPr lang="en-US" sz="2800" b="1" dirty="0" smtClean="0">
                <a:solidFill>
                  <a:schemeClr val="bg1">
                    <a:lumMod val="50000"/>
                  </a:schemeClr>
                </a:solidFill>
              </a:rPr>
              <a:t>6 modules </a:t>
            </a:r>
            <a:r>
              <a:rPr lang="en-US" sz="2800" dirty="0" smtClean="0">
                <a:solidFill>
                  <a:schemeClr val="bg1">
                    <a:lumMod val="50000"/>
                  </a:schemeClr>
                </a:solidFill>
              </a:rPr>
              <a:t>to</a:t>
            </a:r>
            <a:r>
              <a:rPr lang="en-US" sz="2800" dirty="0" smtClean="0">
                <a:solidFill>
                  <a:schemeClr val="tx1">
                    <a:lumMod val="50000"/>
                    <a:lumOff val="50000"/>
                  </a:schemeClr>
                </a:solidFill>
              </a:rPr>
              <a:t> </a:t>
            </a:r>
            <a:r>
              <a:rPr lang="en-US" sz="2800" b="1" dirty="0" err="1" smtClean="0">
                <a:solidFill>
                  <a:srgbClr val="0070C0"/>
                </a:solidFill>
              </a:rPr>
              <a:t>inform</a:t>
            </a:r>
            <a:r>
              <a:rPr lang="en-US" sz="2800" b="1" dirty="0" err="1" smtClean="0">
                <a:solidFill>
                  <a:schemeClr val="accent6">
                    <a:lumMod val="75000"/>
                  </a:schemeClr>
                </a:solidFill>
              </a:rPr>
              <a:t>&amp;</a:t>
            </a:r>
            <a:r>
              <a:rPr lang="en-US" sz="2800" b="1" dirty="0" err="1" smtClean="0">
                <a:solidFill>
                  <a:schemeClr val="accent3">
                    <a:lumMod val="75000"/>
                  </a:schemeClr>
                </a:solidFill>
              </a:rPr>
              <a:t>train</a:t>
            </a:r>
            <a:endParaRPr lang="en-US" sz="2800" b="1" dirty="0" smtClean="0">
              <a:solidFill>
                <a:schemeClr val="accent3">
                  <a:lumMod val="75000"/>
                </a:schemeClr>
              </a:solidFill>
            </a:endParaRPr>
          </a:p>
        </p:txBody>
      </p:sp>
      <p:pic>
        <p:nvPicPr>
          <p:cNvPr id="10" name="Picture 2" descr="Risultati immagini per fondirigenti logo"/>
          <p:cNvPicPr>
            <a:picLocks noChangeAspect="1" noChangeArrowheads="1"/>
          </p:cNvPicPr>
          <p:nvPr/>
        </p:nvPicPr>
        <p:blipFill>
          <a:blip r:embed="rId2" cstate="print"/>
          <a:srcRect/>
          <a:stretch>
            <a:fillRect/>
          </a:stretch>
        </p:blipFill>
        <p:spPr bwMode="auto">
          <a:xfrm>
            <a:off x="172243" y="116632"/>
            <a:ext cx="583333" cy="583333"/>
          </a:xfrm>
          <a:prstGeom prst="rect">
            <a:avLst/>
          </a:prstGeom>
          <a:noFill/>
        </p:spPr>
      </p:pic>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872" y="58614"/>
            <a:ext cx="8229600" cy="850106"/>
          </a:xfrm>
        </p:spPr>
        <p:txBody>
          <a:bodyPr>
            <a:normAutofit fontScale="90000"/>
          </a:bodyPr>
          <a:lstStyle/>
          <a:p>
            <a:pPr algn="l"/>
            <a:r>
              <a:rPr lang="en-US" sz="3600" b="1" dirty="0" smtClean="0">
                <a:solidFill>
                  <a:schemeClr val="accent5">
                    <a:lumMod val="75000"/>
                  </a:schemeClr>
                </a:solidFill>
              </a:rPr>
              <a:t/>
            </a:r>
            <a:br>
              <a:rPr lang="en-US" sz="3600" b="1" dirty="0" smtClean="0">
                <a:solidFill>
                  <a:schemeClr val="accent5">
                    <a:lumMod val="75000"/>
                  </a:schemeClr>
                </a:solidFill>
              </a:rPr>
            </a:br>
            <a:r>
              <a:rPr lang="en-US" sz="3600" b="1" dirty="0" smtClean="0">
                <a:solidFill>
                  <a:schemeClr val="accent5">
                    <a:lumMod val="75000"/>
                  </a:schemeClr>
                </a:solidFill>
              </a:rPr>
              <a:t> </a:t>
            </a:r>
            <a:r>
              <a:rPr lang="en-US" sz="3600" b="1" dirty="0" smtClean="0">
                <a:solidFill>
                  <a:srgbClr val="00A4DE"/>
                </a:solidFill>
              </a:rPr>
              <a:t>Phase </a:t>
            </a:r>
            <a:r>
              <a:rPr lang="en-US" sz="3600" b="1" dirty="0" smtClean="0">
                <a:solidFill>
                  <a:schemeClr val="bg1">
                    <a:lumMod val="65000"/>
                  </a:schemeClr>
                </a:solidFill>
              </a:rPr>
              <a:t>1</a:t>
            </a:r>
            <a:r>
              <a:rPr lang="en-US" sz="3600" b="1" dirty="0" smtClean="0">
                <a:solidFill>
                  <a:srgbClr val="0070C0"/>
                </a:solidFill>
              </a:rPr>
              <a:t/>
            </a:r>
            <a:br>
              <a:rPr lang="en-US" sz="3600" b="1" dirty="0" smtClean="0">
                <a:solidFill>
                  <a:srgbClr val="0070C0"/>
                </a:solidFill>
              </a:rPr>
            </a:br>
            <a:endParaRPr lang="it-IT" sz="3600" b="1" dirty="0">
              <a:solidFill>
                <a:srgbClr val="0070C0"/>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6300192" y="476672"/>
            <a:ext cx="2388850" cy="614517"/>
          </a:xfrm>
          <a:prstGeom prst="roundRect">
            <a:avLst/>
          </a:prstGeom>
          <a:solidFill>
            <a:srgbClr val="FFCC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 August 2018</a:t>
            </a:r>
            <a:endParaRPr lang="it-IT" sz="2400" dirty="0">
              <a:solidFill>
                <a:srgbClr val="C00000"/>
              </a:solidFill>
            </a:endParaRPr>
          </a:p>
        </p:txBody>
      </p:sp>
      <p:pic>
        <p:nvPicPr>
          <p:cNvPr id="10" name="Picture 2" descr="Risultati immagini per fondirigenti logo"/>
          <p:cNvPicPr>
            <a:picLocks noChangeAspect="1" noChangeArrowheads="1"/>
          </p:cNvPicPr>
          <p:nvPr/>
        </p:nvPicPr>
        <p:blipFill>
          <a:blip r:embed="rId2" cstate="print"/>
          <a:srcRect/>
          <a:stretch>
            <a:fillRect/>
          </a:stretch>
        </p:blipFill>
        <p:spPr bwMode="auto">
          <a:xfrm>
            <a:off x="172243" y="116632"/>
            <a:ext cx="583333" cy="583333"/>
          </a:xfrm>
          <a:prstGeom prst="rect">
            <a:avLst/>
          </a:prstGeom>
          <a:noFill/>
        </p:spPr>
      </p:pic>
      <p:pic>
        <p:nvPicPr>
          <p:cNvPr id="13" name="Picture 2" descr="https://ricomincioda4.fondirigenti.it/TQnhGuxa/wp-content/uploads/2018/06/C6S2ES01_COVER.jpg"/>
          <p:cNvPicPr>
            <a:picLocks noChangeAspect="1" noChangeArrowheads="1"/>
          </p:cNvPicPr>
          <p:nvPr/>
        </p:nvPicPr>
        <p:blipFill>
          <a:blip r:embed="rId3" cstate="print"/>
          <a:srcRect/>
          <a:stretch>
            <a:fillRect/>
          </a:stretch>
        </p:blipFill>
        <p:spPr bwMode="auto">
          <a:xfrm>
            <a:off x="971600" y="1268760"/>
            <a:ext cx="7380463" cy="5055617"/>
          </a:xfrm>
          <a:prstGeom prst="rect">
            <a:avLst/>
          </a:prstGeom>
          <a:noFill/>
        </p:spPr>
      </p:pic>
      <p:graphicFrame>
        <p:nvGraphicFramePr>
          <p:cNvPr id="14" name="Diagramma 13"/>
          <p:cNvGraphicFramePr/>
          <p:nvPr>
            <p:extLst>
              <p:ext uri="{D42A27DB-BD31-4B8C-83A1-F6EECF244321}">
                <p14:modId xmlns:p14="http://schemas.microsoft.com/office/powerpoint/2010/main" xmlns="" val="77727508"/>
              </p:ext>
            </p:extLst>
          </p:nvPr>
        </p:nvGraphicFramePr>
        <p:xfrm>
          <a:off x="1928018" y="1772816"/>
          <a:ext cx="5956350" cy="42290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0"/>
            <a:ext cx="8229600" cy="850106"/>
          </a:xfrm>
        </p:spPr>
        <p:txBody>
          <a:bodyPr>
            <a:normAutofit/>
          </a:bodyPr>
          <a:lstStyle/>
          <a:p>
            <a:pPr algn="l"/>
            <a:r>
              <a:rPr lang="en-US" sz="4000" b="1" dirty="0" smtClean="0">
                <a:solidFill>
                  <a:srgbClr val="00A4DE"/>
                </a:solidFill>
              </a:rPr>
              <a:t>Phase 1</a:t>
            </a:r>
            <a:r>
              <a:rPr lang="en-US" sz="4000" b="1" dirty="0" smtClean="0">
                <a:solidFill>
                  <a:schemeClr val="bg1">
                    <a:lumMod val="75000"/>
                  </a:schemeClr>
                </a:solidFill>
              </a:rPr>
              <a:t>: </a:t>
            </a:r>
            <a:r>
              <a:rPr lang="en-US" sz="3600" b="1" dirty="0" smtClean="0">
                <a:solidFill>
                  <a:schemeClr val="bg1">
                    <a:lumMod val="75000"/>
                  </a:schemeClr>
                </a:solidFill>
              </a:rPr>
              <a:t>Survey</a:t>
            </a:r>
            <a:endParaRPr lang="en-US" sz="3600" b="1" dirty="0" smtClean="0">
              <a:solidFill>
                <a:srgbClr val="00B0F0"/>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971600" y="1700808"/>
            <a:ext cx="7272808" cy="2431435"/>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algn="ctr"/>
            <a:r>
              <a:rPr lang="en-US" sz="2400" b="1" dirty="0" smtClean="0">
                <a:solidFill>
                  <a:srgbClr val="0070C0"/>
                </a:solidFill>
                <a:latin typeface="+mj-lt"/>
                <a:ea typeface="+mj-ea"/>
                <a:cs typeface="+mj-cs"/>
              </a:rPr>
              <a:t>This </a:t>
            </a:r>
            <a:r>
              <a:rPr lang="en-US" sz="2400" b="1" dirty="0">
                <a:solidFill>
                  <a:srgbClr val="0070C0"/>
                </a:solidFill>
                <a:latin typeface="+mj-lt"/>
                <a:ea typeface="+mj-ea"/>
                <a:cs typeface="+mj-cs"/>
              </a:rPr>
              <a:t>survey </a:t>
            </a:r>
            <a:r>
              <a:rPr lang="en-US" sz="2400" b="1" dirty="0" smtClean="0">
                <a:solidFill>
                  <a:srgbClr val="0070C0"/>
                </a:solidFill>
                <a:latin typeface="+mj-lt"/>
                <a:ea typeface="+mj-ea"/>
                <a:cs typeface="+mj-cs"/>
              </a:rPr>
              <a:t>aimed </a:t>
            </a:r>
            <a:r>
              <a:rPr lang="en-US" sz="2400" b="1" dirty="0">
                <a:solidFill>
                  <a:srgbClr val="0070C0"/>
                </a:solidFill>
                <a:latin typeface="+mj-lt"/>
                <a:ea typeface="+mj-ea"/>
                <a:cs typeface="+mj-cs"/>
              </a:rPr>
              <a:t>to investigate: </a:t>
            </a:r>
          </a:p>
          <a:p>
            <a:pPr algn="just"/>
            <a:endParaRPr lang="en-US" sz="800" dirty="0" smtClean="0">
              <a:solidFill>
                <a:schemeClr val="tx1">
                  <a:lumMod val="50000"/>
                  <a:lumOff val="50000"/>
                </a:schemeClr>
              </a:solidFill>
            </a:endParaRPr>
          </a:p>
          <a:p>
            <a:pPr marL="800100" lvl="1" indent="-342900" algn="just">
              <a:buClr>
                <a:srgbClr val="C00000"/>
              </a:buClr>
              <a:buFont typeface="Wingdings" pitchFamily="2" charset="2"/>
              <a:buChar char="ü"/>
            </a:pPr>
            <a:r>
              <a:rPr lang="en-US" sz="2000" dirty="0" smtClean="0">
                <a:solidFill>
                  <a:schemeClr val="tx1">
                    <a:lumMod val="50000"/>
                    <a:lumOff val="50000"/>
                  </a:schemeClr>
                </a:solidFill>
              </a:rPr>
              <a:t>The degree of </a:t>
            </a:r>
            <a:r>
              <a:rPr lang="en-US" sz="2000" b="1" dirty="0" smtClean="0">
                <a:solidFill>
                  <a:schemeClr val="tx1">
                    <a:lumMod val="50000"/>
                    <a:lumOff val="50000"/>
                  </a:schemeClr>
                </a:solidFill>
              </a:rPr>
              <a:t>adoption</a:t>
            </a:r>
            <a:r>
              <a:rPr lang="en-US" sz="2000" dirty="0" smtClean="0">
                <a:solidFill>
                  <a:schemeClr val="tx1">
                    <a:lumMod val="50000"/>
                    <a:lumOff val="50000"/>
                  </a:schemeClr>
                </a:solidFill>
              </a:rPr>
              <a:t> of the </a:t>
            </a:r>
            <a:r>
              <a:rPr lang="en-US" sz="2000" b="1" dirty="0" smtClean="0">
                <a:solidFill>
                  <a:schemeClr val="tx1">
                    <a:lumMod val="50000"/>
                    <a:lumOff val="50000"/>
                  </a:schemeClr>
                </a:solidFill>
              </a:rPr>
              <a:t>10 enabling technologies </a:t>
            </a:r>
            <a:r>
              <a:rPr lang="en-US" sz="2000" dirty="0" smtClean="0">
                <a:solidFill>
                  <a:schemeClr val="tx1">
                    <a:lumMod val="50000"/>
                    <a:lumOff val="50000"/>
                  </a:schemeClr>
                </a:solidFill>
              </a:rPr>
              <a:t>inserted in the Industry 4.0 </a:t>
            </a:r>
            <a:r>
              <a:rPr lang="en-US" sz="2000" dirty="0" smtClean="0">
                <a:solidFill>
                  <a:schemeClr val="tx1">
                    <a:lumMod val="50000"/>
                    <a:lumOff val="50000"/>
                  </a:schemeClr>
                </a:solidFill>
              </a:rPr>
              <a:t>Plan;</a:t>
            </a:r>
            <a:endParaRPr lang="en-US" sz="2000" dirty="0" smtClean="0">
              <a:solidFill>
                <a:schemeClr val="tx1">
                  <a:lumMod val="50000"/>
                  <a:lumOff val="50000"/>
                </a:schemeClr>
              </a:solidFill>
            </a:endParaRPr>
          </a:p>
          <a:p>
            <a:pPr marL="800100" lvl="1" indent="-342900" algn="just">
              <a:buClr>
                <a:srgbClr val="C00000"/>
              </a:buClr>
              <a:buFont typeface="Wingdings" pitchFamily="2" charset="2"/>
              <a:buChar char="ü"/>
            </a:pPr>
            <a:r>
              <a:rPr lang="en-US" sz="2000" dirty="0" smtClean="0">
                <a:solidFill>
                  <a:schemeClr val="tx1">
                    <a:lumMod val="50000"/>
                    <a:lumOff val="50000"/>
                  </a:schemeClr>
                </a:solidFill>
              </a:rPr>
              <a:t>The degree of </a:t>
            </a:r>
            <a:r>
              <a:rPr lang="en-US" sz="2000" b="1" dirty="0" smtClean="0">
                <a:solidFill>
                  <a:schemeClr val="tx1">
                    <a:lumMod val="50000"/>
                    <a:lumOff val="50000"/>
                  </a:schemeClr>
                </a:solidFill>
              </a:rPr>
              <a:t>utilization</a:t>
            </a:r>
            <a:r>
              <a:rPr lang="en-US" sz="2000" dirty="0" smtClean="0">
                <a:solidFill>
                  <a:schemeClr val="tx1">
                    <a:lumMod val="50000"/>
                    <a:lumOff val="50000"/>
                  </a:schemeClr>
                </a:solidFill>
              </a:rPr>
              <a:t> of the </a:t>
            </a:r>
            <a:r>
              <a:rPr lang="en-US" sz="2000" b="1" dirty="0" smtClean="0">
                <a:solidFill>
                  <a:schemeClr val="tx1">
                    <a:lumMod val="50000"/>
                    <a:lumOff val="50000"/>
                  </a:schemeClr>
                </a:solidFill>
              </a:rPr>
              <a:t>incentives </a:t>
            </a:r>
            <a:r>
              <a:rPr lang="en-US" sz="2000" dirty="0" smtClean="0">
                <a:solidFill>
                  <a:schemeClr val="tx1">
                    <a:lumMod val="50000"/>
                    <a:lumOff val="50000"/>
                  </a:schemeClr>
                </a:solidFill>
              </a:rPr>
              <a:t>inserted in the Industry 4.0 </a:t>
            </a:r>
            <a:r>
              <a:rPr lang="en-US" sz="2000" dirty="0" smtClean="0">
                <a:solidFill>
                  <a:schemeClr val="tx1">
                    <a:lumMod val="50000"/>
                    <a:lumOff val="50000"/>
                  </a:schemeClr>
                </a:solidFill>
              </a:rPr>
              <a:t>Plan;</a:t>
            </a:r>
            <a:endParaRPr lang="en-US" sz="2000" dirty="0" smtClean="0">
              <a:solidFill>
                <a:schemeClr val="tx1">
                  <a:lumMod val="50000"/>
                  <a:lumOff val="50000"/>
                </a:schemeClr>
              </a:solidFill>
            </a:endParaRPr>
          </a:p>
          <a:p>
            <a:pPr marL="800100" lvl="1" indent="-342900" algn="just">
              <a:buClr>
                <a:srgbClr val="C00000"/>
              </a:buClr>
              <a:buFont typeface="Wingdings" pitchFamily="2" charset="2"/>
              <a:buChar char="ü"/>
            </a:pPr>
            <a:r>
              <a:rPr lang="en-US" sz="2000" dirty="0" smtClean="0">
                <a:solidFill>
                  <a:schemeClr val="tx1">
                    <a:lumMod val="50000"/>
                    <a:lumOff val="50000"/>
                  </a:schemeClr>
                </a:solidFill>
              </a:rPr>
              <a:t>The degree of </a:t>
            </a:r>
            <a:r>
              <a:rPr lang="en-US" sz="2000" b="1" dirty="0" smtClean="0">
                <a:solidFill>
                  <a:schemeClr val="tx1">
                    <a:lumMod val="50000"/>
                    <a:lumOff val="50000"/>
                  </a:schemeClr>
                </a:solidFill>
              </a:rPr>
              <a:t>diffusion</a:t>
            </a:r>
            <a:r>
              <a:rPr lang="en-US" sz="2000" dirty="0" smtClean="0">
                <a:solidFill>
                  <a:schemeClr val="tx1">
                    <a:lumMod val="50000"/>
                    <a:lumOff val="50000"/>
                  </a:schemeClr>
                </a:solidFill>
              </a:rPr>
              <a:t> among companies of the </a:t>
            </a:r>
            <a:r>
              <a:rPr lang="en-US" sz="2000" b="1" dirty="0" smtClean="0">
                <a:solidFill>
                  <a:schemeClr val="tx1">
                    <a:lumMod val="50000"/>
                    <a:lumOff val="50000"/>
                  </a:schemeClr>
                </a:solidFill>
              </a:rPr>
              <a:t>4.0 </a:t>
            </a:r>
            <a:r>
              <a:rPr lang="en-US" sz="2000" b="1" dirty="0" smtClean="0">
                <a:solidFill>
                  <a:schemeClr val="tx1">
                    <a:lumMod val="50000"/>
                    <a:lumOff val="50000"/>
                  </a:schemeClr>
                </a:solidFill>
              </a:rPr>
              <a:t>competencies.</a:t>
            </a:r>
            <a:endParaRPr lang="it-IT" sz="900" dirty="0"/>
          </a:p>
        </p:txBody>
      </p:sp>
      <p:pic>
        <p:nvPicPr>
          <p:cNvPr id="7" name="Immagine 6" descr="ricomincioda4_noabbondanze.png"/>
          <p:cNvPicPr>
            <a:picLocks noChangeAspect="1"/>
          </p:cNvPicPr>
          <p:nvPr/>
        </p:nvPicPr>
        <p:blipFill>
          <a:blip r:embed="rId2" cstate="print"/>
          <a:stretch>
            <a:fillRect/>
          </a:stretch>
        </p:blipFill>
        <p:spPr>
          <a:xfrm>
            <a:off x="3779912" y="4941168"/>
            <a:ext cx="3960440" cy="1159558"/>
          </a:xfrm>
          <a:prstGeom prst="rect">
            <a:avLst/>
          </a:prstGeom>
        </p:spPr>
      </p:pic>
      <p:sp>
        <p:nvSpPr>
          <p:cNvPr id="8" name="Rettangolo 7"/>
          <p:cNvSpPr/>
          <p:nvPr/>
        </p:nvSpPr>
        <p:spPr>
          <a:xfrm>
            <a:off x="1403648" y="5229200"/>
            <a:ext cx="5832648" cy="461665"/>
          </a:xfrm>
          <a:prstGeom prst="rect">
            <a:avLst/>
          </a:prstGeom>
        </p:spPr>
        <p:txBody>
          <a:bodyPr wrap="square">
            <a:spAutoFit/>
          </a:bodyPr>
          <a:lstStyle/>
          <a:p>
            <a:r>
              <a:rPr lang="it-IT" sz="2400" b="1" dirty="0" smtClean="0">
                <a:solidFill>
                  <a:schemeClr val="accent6">
                    <a:lumMod val="75000"/>
                  </a:schemeClr>
                </a:solidFill>
                <a:hlinkClick r:id="rId3"/>
              </a:rPr>
              <a:t>https://ricomincioda4.fondirigenti.it/</a:t>
            </a:r>
            <a:endParaRPr lang="it-IT" sz="2400" b="1" dirty="0">
              <a:solidFill>
                <a:schemeClr val="accent6">
                  <a:lumMod val="75000"/>
                </a:schemeClr>
              </a:solidFill>
            </a:endParaRPr>
          </a:p>
        </p:txBody>
      </p:sp>
      <p:sp>
        <p:nvSpPr>
          <p:cNvPr id="9" name="Rettangolo arrotondato 8"/>
          <p:cNvSpPr/>
          <p:nvPr/>
        </p:nvSpPr>
        <p:spPr>
          <a:xfrm>
            <a:off x="6300192" y="476672"/>
            <a:ext cx="2388850" cy="614517"/>
          </a:xfrm>
          <a:prstGeom prst="roundRect">
            <a:avLst/>
          </a:prstGeom>
          <a:solidFill>
            <a:srgbClr val="FFCC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May 2018</a:t>
            </a:r>
            <a:endParaRPr lang="it-IT" sz="24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itolo 1"/>
          <p:cNvSpPr>
            <a:spLocks noGrp="1"/>
          </p:cNvSpPr>
          <p:nvPr>
            <p:ph type="title"/>
          </p:nvPr>
        </p:nvSpPr>
        <p:spPr>
          <a:xfrm>
            <a:off x="914400" y="0"/>
            <a:ext cx="8229600" cy="850106"/>
          </a:xfrm>
        </p:spPr>
        <p:txBody>
          <a:bodyPr>
            <a:normAutofit/>
          </a:bodyPr>
          <a:lstStyle/>
          <a:p>
            <a:pPr algn="l"/>
            <a:r>
              <a:rPr lang="en-US" sz="3600" b="1" dirty="0" smtClean="0">
                <a:solidFill>
                  <a:srgbClr val="00A4DE"/>
                </a:solidFill>
              </a:rPr>
              <a:t>Phase 1</a:t>
            </a:r>
            <a:r>
              <a:rPr lang="en-US" sz="3600" b="1" dirty="0" smtClean="0">
                <a:solidFill>
                  <a:schemeClr val="bg1">
                    <a:lumMod val="75000"/>
                  </a:schemeClr>
                </a:solidFill>
              </a:rPr>
              <a:t>: Survey</a:t>
            </a:r>
            <a:endParaRPr lang="en-US" sz="3600" b="1" dirty="0" smtClean="0">
              <a:solidFill>
                <a:srgbClr val="00B0F0"/>
              </a:solidFill>
            </a:endParaRPr>
          </a:p>
        </p:txBody>
      </p:sp>
      <p:sp>
        <p:nvSpPr>
          <p:cNvPr id="6" name="CasellaDiTesto 5"/>
          <p:cNvSpPr txBox="1"/>
          <p:nvPr/>
        </p:nvSpPr>
        <p:spPr>
          <a:xfrm>
            <a:off x="395536" y="1124744"/>
            <a:ext cx="8064896" cy="523220"/>
          </a:xfrm>
          <a:prstGeom prst="rect">
            <a:avLst/>
          </a:prstGeom>
          <a:noFill/>
        </p:spPr>
        <p:txBody>
          <a:bodyPr wrap="square" rtlCol="0">
            <a:spAutoFit/>
          </a:bodyPr>
          <a:lstStyle/>
          <a:p>
            <a:pPr indent="-457200" algn="ctr">
              <a:buClr>
                <a:srgbClr val="C00000"/>
              </a:buClr>
            </a:pPr>
            <a:r>
              <a:rPr lang="en-US" sz="2800" b="1" dirty="0" smtClean="0">
                <a:solidFill>
                  <a:srgbClr val="00A4DE"/>
                </a:solidFill>
              </a:rPr>
              <a:t>INSIGHTS FROM COMPANIES</a:t>
            </a:r>
            <a:r>
              <a:rPr lang="en-US" sz="2800" b="1" dirty="0" smtClean="0">
                <a:solidFill>
                  <a:srgbClr val="C00000"/>
                </a:solidFill>
              </a:rPr>
              <a:t> </a:t>
            </a:r>
            <a:endParaRPr lang="en-US" sz="2800" b="1" dirty="0" smtClean="0">
              <a:solidFill>
                <a:schemeClr val="tx1">
                  <a:lumMod val="50000"/>
                  <a:lumOff val="50000"/>
                </a:schemeClr>
              </a:solidFill>
            </a:endParaRPr>
          </a:p>
        </p:txBody>
      </p:sp>
      <p:pic>
        <p:nvPicPr>
          <p:cNvPr id="8" name="Immagine 7" descr="ricomincioda4_noabbondanze.png"/>
          <p:cNvPicPr>
            <a:picLocks noChangeAspect="1"/>
          </p:cNvPicPr>
          <p:nvPr/>
        </p:nvPicPr>
        <p:blipFill>
          <a:blip r:embed="rId3" cstate="print"/>
          <a:stretch>
            <a:fillRect/>
          </a:stretch>
        </p:blipFill>
        <p:spPr>
          <a:xfrm>
            <a:off x="4499992" y="5301208"/>
            <a:ext cx="3528392" cy="1033060"/>
          </a:xfrm>
          <a:prstGeom prst="rect">
            <a:avLst/>
          </a:prstGeom>
        </p:spPr>
      </p:pic>
      <p:sp>
        <p:nvSpPr>
          <p:cNvPr id="12" name="Rettangolo 11"/>
          <p:cNvSpPr/>
          <p:nvPr/>
        </p:nvSpPr>
        <p:spPr>
          <a:xfrm>
            <a:off x="1187624" y="5445224"/>
            <a:ext cx="5976664" cy="523220"/>
          </a:xfrm>
          <a:prstGeom prst="rect">
            <a:avLst/>
          </a:prstGeom>
        </p:spPr>
        <p:txBody>
          <a:bodyPr wrap="square">
            <a:spAutoFit/>
          </a:bodyPr>
          <a:lstStyle/>
          <a:p>
            <a:r>
              <a:rPr lang="it-IT" sz="2800" b="1" dirty="0" smtClean="0">
                <a:solidFill>
                  <a:schemeClr val="accent6">
                    <a:lumMod val="75000"/>
                  </a:schemeClr>
                </a:solidFill>
                <a:hlinkClick r:id="rId4"/>
              </a:rPr>
              <a:t>https://</a:t>
            </a:r>
            <a:r>
              <a:rPr lang="it-IT" sz="2400" b="1" dirty="0" smtClean="0">
                <a:solidFill>
                  <a:schemeClr val="accent6">
                    <a:lumMod val="75000"/>
                  </a:schemeClr>
                </a:solidFill>
                <a:hlinkClick r:id="rId4"/>
              </a:rPr>
              <a:t>ricomincioda4.fondirigenti.it</a:t>
            </a:r>
            <a:r>
              <a:rPr lang="it-IT" sz="2800" b="1" dirty="0" smtClean="0">
                <a:solidFill>
                  <a:schemeClr val="accent6">
                    <a:lumMod val="75000"/>
                  </a:schemeClr>
                </a:solidFill>
                <a:hlinkClick r:id="rId4"/>
              </a:rPr>
              <a:t>/</a:t>
            </a:r>
            <a:endParaRPr lang="it-IT" sz="2800" b="1" dirty="0">
              <a:solidFill>
                <a:schemeClr val="accent6">
                  <a:lumMod val="75000"/>
                </a:schemeClr>
              </a:solidFill>
            </a:endParaRPr>
          </a:p>
        </p:txBody>
      </p:sp>
      <p:sp>
        <p:nvSpPr>
          <p:cNvPr id="13" name="Rettangolo 12"/>
          <p:cNvSpPr/>
          <p:nvPr/>
        </p:nvSpPr>
        <p:spPr>
          <a:xfrm>
            <a:off x="539552" y="1844824"/>
            <a:ext cx="8388424" cy="3170099"/>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marL="342900" indent="-342900">
              <a:buClr>
                <a:srgbClr val="C00000"/>
              </a:buClr>
              <a:buFont typeface="Wingdings" pitchFamily="2" charset="2"/>
              <a:buChar char="ü"/>
            </a:pPr>
            <a:r>
              <a:rPr lang="en-US" sz="2000" b="1" dirty="0" smtClean="0">
                <a:solidFill>
                  <a:schemeClr val="tx1">
                    <a:lumMod val="50000"/>
                    <a:lumOff val="50000"/>
                  </a:schemeClr>
                </a:solidFill>
              </a:rPr>
              <a:t>Medium - high level </a:t>
            </a:r>
            <a:r>
              <a:rPr lang="en-US" sz="2000" dirty="0" smtClean="0">
                <a:solidFill>
                  <a:schemeClr val="tx1">
                    <a:lumMod val="50000"/>
                    <a:lumOff val="50000"/>
                  </a:schemeClr>
                </a:solidFill>
              </a:rPr>
              <a:t>of digitalization (</a:t>
            </a:r>
            <a:r>
              <a:rPr lang="en-US" sz="2000" b="1" dirty="0" smtClean="0">
                <a:solidFill>
                  <a:schemeClr val="tx1">
                    <a:lumMod val="50000"/>
                    <a:lumOff val="50000"/>
                  </a:schemeClr>
                </a:solidFill>
              </a:rPr>
              <a:t>78</a:t>
            </a:r>
            <a:r>
              <a:rPr lang="en-US" sz="2000" b="1" dirty="0" smtClean="0">
                <a:solidFill>
                  <a:schemeClr val="tx1">
                    <a:lumMod val="50000"/>
                    <a:lumOff val="50000"/>
                  </a:schemeClr>
                </a:solidFill>
              </a:rPr>
              <a:t>%</a:t>
            </a:r>
            <a:r>
              <a:rPr lang="en-US" sz="2000" dirty="0" smtClean="0">
                <a:solidFill>
                  <a:schemeClr val="tx1">
                    <a:lumMod val="50000"/>
                    <a:lumOff val="50000"/>
                  </a:schemeClr>
                </a:solidFill>
              </a:rPr>
              <a:t>);</a:t>
            </a:r>
            <a:endParaRPr lang="en-US" sz="2000" dirty="0" smtClean="0">
              <a:solidFill>
                <a:schemeClr val="tx1">
                  <a:lumMod val="50000"/>
                  <a:lumOff val="50000"/>
                </a:schemeClr>
              </a:solidFill>
            </a:endParaRPr>
          </a:p>
          <a:p>
            <a:pPr marL="342900" indent="-342900">
              <a:buClr>
                <a:srgbClr val="C00000"/>
              </a:buClr>
              <a:buFont typeface="Wingdings" pitchFamily="2" charset="2"/>
              <a:buChar char="ü"/>
            </a:pPr>
            <a:r>
              <a:rPr lang="en-US" sz="2000" b="1" dirty="0" smtClean="0">
                <a:solidFill>
                  <a:schemeClr val="tx1">
                    <a:lumMod val="50000"/>
                    <a:lumOff val="50000"/>
                  </a:schemeClr>
                </a:solidFill>
              </a:rPr>
              <a:t>65% of companies </a:t>
            </a:r>
            <a:r>
              <a:rPr lang="en-US" sz="2000" dirty="0" smtClean="0">
                <a:solidFill>
                  <a:schemeClr val="tx1">
                    <a:lumMod val="50000"/>
                    <a:lumOff val="50000"/>
                  </a:schemeClr>
                </a:solidFill>
              </a:rPr>
              <a:t>declared to adopt at least </a:t>
            </a:r>
            <a:r>
              <a:rPr lang="en-US" sz="2000" b="1" dirty="0" smtClean="0">
                <a:solidFill>
                  <a:schemeClr val="tx1">
                    <a:lumMod val="50000"/>
                    <a:lumOff val="50000"/>
                  </a:schemeClr>
                </a:solidFill>
              </a:rPr>
              <a:t>one of the enabling technologies</a:t>
            </a:r>
            <a:r>
              <a:rPr lang="en-US" sz="2000" b="1" dirty="0" smtClean="0">
                <a:solidFill>
                  <a:schemeClr val="tx1">
                    <a:lumMod val="50000"/>
                    <a:lumOff val="50000"/>
                  </a:schemeClr>
                </a:solidFill>
              </a:rPr>
              <a:t>;</a:t>
            </a:r>
            <a:endParaRPr lang="en-US" sz="2000" b="1" dirty="0" smtClean="0">
              <a:solidFill>
                <a:schemeClr val="tx1">
                  <a:lumMod val="50000"/>
                  <a:lumOff val="50000"/>
                </a:schemeClr>
              </a:solidFill>
            </a:endParaRPr>
          </a:p>
          <a:p>
            <a:pPr marL="342900" indent="-342900">
              <a:buClr>
                <a:srgbClr val="C00000"/>
              </a:buClr>
              <a:buFont typeface="Wingdings" pitchFamily="2" charset="2"/>
              <a:buChar char="ü"/>
            </a:pPr>
            <a:r>
              <a:rPr lang="en-US" sz="2000" dirty="0" smtClean="0">
                <a:solidFill>
                  <a:schemeClr val="tx1">
                    <a:lumMod val="50000"/>
                    <a:lumOff val="50000"/>
                  </a:schemeClr>
                </a:solidFill>
              </a:rPr>
              <a:t>A </a:t>
            </a:r>
            <a:r>
              <a:rPr lang="en-US" sz="2000" b="1" dirty="0" smtClean="0">
                <a:solidFill>
                  <a:schemeClr val="tx1">
                    <a:lumMod val="50000"/>
                    <a:lumOff val="50000"/>
                  </a:schemeClr>
                </a:solidFill>
              </a:rPr>
              <a:t>greater tendency </a:t>
            </a:r>
            <a:r>
              <a:rPr lang="en-US" sz="2000" dirty="0" smtClean="0">
                <a:solidFill>
                  <a:schemeClr val="tx1">
                    <a:lumMod val="50000"/>
                    <a:lumOff val="50000"/>
                  </a:schemeClr>
                </a:solidFill>
              </a:rPr>
              <a:t>- compared to 2015 - to </a:t>
            </a:r>
            <a:r>
              <a:rPr lang="en-US" sz="2000" b="1" dirty="0" smtClean="0">
                <a:solidFill>
                  <a:schemeClr val="tx1">
                    <a:lumMod val="50000"/>
                    <a:lumOff val="50000"/>
                  </a:schemeClr>
                </a:solidFill>
              </a:rPr>
              <a:t>invest in 4.0 technologies</a:t>
            </a:r>
            <a:r>
              <a:rPr lang="en-US" sz="2000" dirty="0" smtClean="0">
                <a:solidFill>
                  <a:schemeClr val="tx1">
                    <a:lumMod val="50000"/>
                    <a:lumOff val="50000"/>
                  </a:schemeClr>
                </a:solidFill>
              </a:rPr>
              <a:t>,    </a:t>
            </a:r>
          </a:p>
          <a:p>
            <a:pPr>
              <a:buClr>
                <a:srgbClr val="C00000"/>
              </a:buClr>
            </a:pPr>
            <a:r>
              <a:rPr lang="en-US" sz="2000" dirty="0" smtClean="0">
                <a:solidFill>
                  <a:schemeClr val="tx1">
                    <a:lumMod val="50000"/>
                    <a:lumOff val="50000"/>
                  </a:schemeClr>
                </a:solidFill>
              </a:rPr>
              <a:t>     especially in Collaborative Robotics, </a:t>
            </a:r>
            <a:r>
              <a:rPr lang="en-US" sz="2000" dirty="0" smtClean="0">
                <a:solidFill>
                  <a:schemeClr val="tx1">
                    <a:lumMod val="50000"/>
                    <a:lumOff val="50000"/>
                  </a:schemeClr>
                </a:solidFill>
              </a:rPr>
              <a:t> IoT</a:t>
            </a:r>
            <a:r>
              <a:rPr lang="en-US" sz="2000" dirty="0" smtClean="0">
                <a:solidFill>
                  <a:schemeClr val="tx1">
                    <a:lumMod val="50000"/>
                    <a:lumOff val="50000"/>
                  </a:schemeClr>
                </a:solidFill>
              </a:rPr>
              <a:t>, </a:t>
            </a:r>
            <a:r>
              <a:rPr lang="en-US" sz="2000" dirty="0" smtClean="0">
                <a:solidFill>
                  <a:schemeClr val="tx1">
                    <a:lumMod val="50000"/>
                    <a:lumOff val="50000"/>
                  </a:schemeClr>
                </a:solidFill>
              </a:rPr>
              <a:t> </a:t>
            </a:r>
            <a:r>
              <a:rPr lang="en-US" sz="2000" dirty="0" smtClean="0">
                <a:solidFill>
                  <a:schemeClr val="tx1">
                    <a:lumMod val="50000"/>
                    <a:lumOff val="50000"/>
                  </a:schemeClr>
                </a:solidFill>
              </a:rPr>
              <a:t>and </a:t>
            </a:r>
            <a:r>
              <a:rPr lang="en-US" sz="2000" dirty="0" smtClean="0">
                <a:solidFill>
                  <a:schemeClr val="tx1">
                    <a:lumMod val="50000"/>
                    <a:lumOff val="50000"/>
                  </a:schemeClr>
                </a:solidFill>
              </a:rPr>
              <a:t>Cyber Security;</a:t>
            </a:r>
            <a:endParaRPr lang="en-US" sz="2000" dirty="0" smtClean="0">
              <a:solidFill>
                <a:schemeClr val="tx1">
                  <a:lumMod val="50000"/>
                  <a:lumOff val="50000"/>
                </a:schemeClr>
              </a:solidFill>
            </a:endParaRPr>
          </a:p>
          <a:p>
            <a:pPr>
              <a:buClr>
                <a:srgbClr val="C00000"/>
              </a:buClr>
              <a:buFont typeface="Wingdings" pitchFamily="2" charset="2"/>
              <a:buChar char="ü"/>
            </a:pPr>
            <a:r>
              <a:rPr lang="en-US" sz="2000" b="1" dirty="0" smtClean="0">
                <a:solidFill>
                  <a:schemeClr val="tx1">
                    <a:lumMod val="50000"/>
                    <a:lumOff val="50000"/>
                  </a:schemeClr>
                </a:solidFill>
              </a:rPr>
              <a:t>  Hyper Depreciation </a:t>
            </a:r>
            <a:r>
              <a:rPr lang="en-US" sz="2000" dirty="0" smtClean="0">
                <a:solidFill>
                  <a:schemeClr val="tx1">
                    <a:lumMod val="50000"/>
                    <a:lumOff val="50000"/>
                  </a:schemeClr>
                </a:solidFill>
              </a:rPr>
              <a:t>and </a:t>
            </a:r>
            <a:r>
              <a:rPr lang="it-IT" sz="2000" b="1" dirty="0" err="1" smtClean="0">
                <a:solidFill>
                  <a:schemeClr val="tx1">
                    <a:lumMod val="50000"/>
                    <a:lumOff val="50000"/>
                  </a:schemeClr>
                </a:solidFill>
              </a:rPr>
              <a:t>Research</a:t>
            </a:r>
            <a:r>
              <a:rPr lang="it-IT" sz="2000" b="1" dirty="0" smtClean="0">
                <a:solidFill>
                  <a:schemeClr val="tx1">
                    <a:lumMod val="50000"/>
                    <a:lumOff val="50000"/>
                  </a:schemeClr>
                </a:solidFill>
              </a:rPr>
              <a:t> &amp; </a:t>
            </a:r>
            <a:r>
              <a:rPr lang="it-IT" sz="2000" b="1" dirty="0" err="1" smtClean="0">
                <a:solidFill>
                  <a:schemeClr val="tx1">
                    <a:lumMod val="50000"/>
                    <a:lumOff val="50000"/>
                  </a:schemeClr>
                </a:solidFill>
              </a:rPr>
              <a:t>Development</a:t>
            </a:r>
            <a:r>
              <a:rPr lang="it-IT" sz="2000" b="1" dirty="0" smtClean="0">
                <a:solidFill>
                  <a:schemeClr val="tx1">
                    <a:lumMod val="50000"/>
                    <a:lumOff val="50000"/>
                  </a:schemeClr>
                </a:solidFill>
              </a:rPr>
              <a:t> </a:t>
            </a:r>
            <a:r>
              <a:rPr lang="it-IT" sz="2000" b="1" dirty="0" err="1" smtClean="0">
                <a:solidFill>
                  <a:schemeClr val="tx1">
                    <a:lumMod val="50000"/>
                    <a:lumOff val="50000"/>
                  </a:schemeClr>
                </a:solidFill>
              </a:rPr>
              <a:t>Tax</a:t>
            </a:r>
            <a:r>
              <a:rPr lang="it-IT" sz="2000" b="1" dirty="0" smtClean="0">
                <a:solidFill>
                  <a:schemeClr val="tx1">
                    <a:lumMod val="50000"/>
                    <a:lumOff val="50000"/>
                  </a:schemeClr>
                </a:solidFill>
              </a:rPr>
              <a:t> </a:t>
            </a:r>
            <a:r>
              <a:rPr lang="it-IT" sz="2000" b="1" dirty="0" err="1" smtClean="0">
                <a:solidFill>
                  <a:schemeClr val="tx1">
                    <a:lumMod val="50000"/>
                    <a:lumOff val="50000"/>
                  </a:schemeClr>
                </a:solidFill>
              </a:rPr>
              <a:t>Credit</a:t>
            </a:r>
            <a:r>
              <a:rPr lang="en-US" sz="2000" b="1" dirty="0" smtClean="0">
                <a:solidFill>
                  <a:schemeClr val="tx1">
                    <a:lumMod val="50000"/>
                    <a:lumOff val="50000"/>
                  </a:schemeClr>
                </a:solidFill>
              </a:rPr>
              <a:t> </a:t>
            </a:r>
            <a:r>
              <a:rPr lang="en-US" sz="2000" dirty="0" smtClean="0">
                <a:solidFill>
                  <a:schemeClr val="tx1">
                    <a:lumMod val="50000"/>
                    <a:lumOff val="50000"/>
                  </a:schemeClr>
                </a:solidFill>
              </a:rPr>
              <a:t>are the    </a:t>
            </a:r>
          </a:p>
          <a:p>
            <a:pPr>
              <a:buClr>
                <a:srgbClr val="C00000"/>
              </a:buClr>
            </a:pPr>
            <a:r>
              <a:rPr lang="en-US" sz="2000" dirty="0" smtClean="0">
                <a:solidFill>
                  <a:schemeClr val="tx1">
                    <a:lumMod val="50000"/>
                    <a:lumOff val="50000"/>
                  </a:schemeClr>
                </a:solidFill>
              </a:rPr>
              <a:t>      most appreciated incentives</a:t>
            </a:r>
            <a:r>
              <a:rPr lang="en-US" sz="2000" dirty="0" smtClean="0">
                <a:solidFill>
                  <a:schemeClr val="tx1">
                    <a:lumMod val="50000"/>
                    <a:lumOff val="50000"/>
                  </a:schemeClr>
                </a:solidFill>
              </a:rPr>
              <a:t>;</a:t>
            </a:r>
            <a:endParaRPr lang="en-US" sz="2000" dirty="0" smtClean="0">
              <a:solidFill>
                <a:schemeClr val="tx1">
                  <a:lumMod val="50000"/>
                  <a:lumOff val="50000"/>
                </a:schemeClr>
              </a:solidFill>
            </a:endParaRPr>
          </a:p>
          <a:p>
            <a:pPr>
              <a:buClr>
                <a:srgbClr val="C00000"/>
              </a:buClr>
              <a:buFont typeface="Wingdings" pitchFamily="2" charset="2"/>
              <a:buChar char="ü"/>
            </a:pPr>
            <a:r>
              <a:rPr lang="en-US" sz="2000" dirty="0" smtClean="0">
                <a:solidFill>
                  <a:schemeClr val="tx1">
                    <a:lumMod val="50000"/>
                    <a:lumOff val="50000"/>
                  </a:schemeClr>
                </a:solidFill>
              </a:rPr>
              <a:t>  </a:t>
            </a:r>
            <a:r>
              <a:rPr lang="en-US" sz="2000" b="1" dirty="0" smtClean="0">
                <a:solidFill>
                  <a:schemeClr val="tx1">
                    <a:lumMod val="50000"/>
                    <a:lumOff val="50000"/>
                  </a:schemeClr>
                </a:solidFill>
              </a:rPr>
              <a:t>Analytics, supply management, and digital </a:t>
            </a:r>
            <a:r>
              <a:rPr lang="en-US" sz="2000" dirty="0" smtClean="0">
                <a:solidFill>
                  <a:schemeClr val="tx1">
                    <a:lumMod val="50000"/>
                    <a:lumOff val="50000"/>
                  </a:schemeClr>
                </a:solidFill>
              </a:rPr>
              <a:t>are </a:t>
            </a:r>
            <a:r>
              <a:rPr lang="en-US" sz="2000" dirty="0" smtClean="0">
                <a:solidFill>
                  <a:schemeClr val="tx1">
                    <a:lumMod val="50000"/>
                    <a:lumOff val="50000"/>
                  </a:schemeClr>
                </a:solidFill>
              </a:rPr>
              <a:t>the most widespread    </a:t>
            </a:r>
          </a:p>
          <a:p>
            <a:pPr>
              <a:buClr>
                <a:srgbClr val="C00000"/>
              </a:buClr>
            </a:pPr>
            <a:r>
              <a:rPr lang="en-US" sz="2000" dirty="0" smtClean="0">
                <a:solidFill>
                  <a:schemeClr val="tx1">
                    <a:lumMod val="50000"/>
                    <a:lumOff val="50000"/>
                  </a:schemeClr>
                </a:solidFill>
              </a:rPr>
              <a:t>      4.0 skills.</a:t>
            </a:r>
          </a:p>
          <a:p>
            <a:pPr>
              <a:buClr>
                <a:srgbClr val="C00000"/>
              </a:buClr>
            </a:pPr>
            <a:endParaRPr lang="en-US" sz="2000" dirty="0" smtClean="0">
              <a:solidFill>
                <a:schemeClr val="tx1">
                  <a:lumMod val="50000"/>
                  <a:lumOff val="50000"/>
                </a:schemeClr>
              </a:solidFill>
            </a:endParaRPr>
          </a:p>
        </p:txBody>
      </p:sp>
      <p:sp>
        <p:nvSpPr>
          <p:cNvPr id="9" name="Rettangolo arrotondato 8"/>
          <p:cNvSpPr/>
          <p:nvPr/>
        </p:nvSpPr>
        <p:spPr>
          <a:xfrm>
            <a:off x="6300192" y="476672"/>
            <a:ext cx="2388850" cy="614517"/>
          </a:xfrm>
          <a:prstGeom prst="roundRect">
            <a:avLst/>
          </a:prstGeom>
          <a:solidFill>
            <a:srgbClr val="FFCC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May 2018</a:t>
            </a:r>
            <a:endParaRPr lang="it-IT" sz="2400" dirty="0">
              <a:solidFill>
                <a:srgbClr val="C00000"/>
              </a:solidFill>
            </a:endParaRPr>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58614"/>
            <a:ext cx="8229600" cy="850106"/>
          </a:xfrm>
        </p:spPr>
        <p:txBody>
          <a:bodyPr>
            <a:normAutofit fontScale="90000"/>
          </a:bodyPr>
          <a:lstStyle/>
          <a:p>
            <a:pPr algn="l"/>
            <a:r>
              <a:rPr lang="en-US" sz="3600" b="1" dirty="0" smtClean="0">
                <a:solidFill>
                  <a:schemeClr val="accent5">
                    <a:lumMod val="75000"/>
                  </a:schemeClr>
                </a:solidFill>
              </a:rPr>
              <a:t/>
            </a:r>
            <a:br>
              <a:rPr lang="en-US" sz="3600" b="1" dirty="0" smtClean="0">
                <a:solidFill>
                  <a:schemeClr val="accent5">
                    <a:lumMod val="75000"/>
                  </a:schemeClr>
                </a:solidFill>
              </a:rPr>
            </a:br>
            <a:r>
              <a:rPr lang="en-US" sz="3600" b="1" dirty="0" smtClean="0">
                <a:solidFill>
                  <a:schemeClr val="accent5">
                    <a:lumMod val="75000"/>
                  </a:schemeClr>
                </a:solidFill>
              </a:rPr>
              <a:t> </a:t>
            </a:r>
            <a:r>
              <a:rPr lang="en-US" sz="3600" b="1" dirty="0" smtClean="0">
                <a:solidFill>
                  <a:srgbClr val="00A4DE"/>
                </a:solidFill>
              </a:rPr>
              <a:t>Phase </a:t>
            </a:r>
            <a:r>
              <a:rPr lang="en-US" sz="3600" b="1" dirty="0" smtClean="0">
                <a:solidFill>
                  <a:schemeClr val="bg1">
                    <a:lumMod val="65000"/>
                  </a:schemeClr>
                </a:solidFill>
              </a:rPr>
              <a:t>2</a:t>
            </a:r>
            <a:r>
              <a:rPr lang="en-US" sz="3600" b="1" dirty="0" smtClean="0">
                <a:solidFill>
                  <a:srgbClr val="0070C0"/>
                </a:solidFill>
              </a:rPr>
              <a:t/>
            </a:r>
            <a:br>
              <a:rPr lang="en-US" sz="3600" b="1" dirty="0" smtClean="0">
                <a:solidFill>
                  <a:srgbClr val="0070C0"/>
                </a:solidFill>
              </a:rPr>
            </a:br>
            <a:endParaRPr lang="it-IT" sz="3600" b="1" dirty="0">
              <a:solidFill>
                <a:srgbClr val="0070C0"/>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arrotondato 7"/>
          <p:cNvSpPr/>
          <p:nvPr/>
        </p:nvSpPr>
        <p:spPr>
          <a:xfrm>
            <a:off x="4932040" y="476672"/>
            <a:ext cx="3757002" cy="614517"/>
          </a:xfrm>
          <a:prstGeom prst="roundRect">
            <a:avLst/>
          </a:prstGeom>
          <a:solidFill>
            <a:srgbClr val="FFCC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C00000"/>
                </a:solidFill>
              </a:rPr>
              <a:t> February 2019 – July 2020</a:t>
            </a:r>
            <a:endParaRPr lang="it-IT" sz="2400" dirty="0">
              <a:solidFill>
                <a:srgbClr val="C00000"/>
              </a:solidFill>
            </a:endParaRPr>
          </a:p>
        </p:txBody>
      </p:sp>
      <p:pic>
        <p:nvPicPr>
          <p:cNvPr id="19458" name="Picture 2" descr="Risultati immagini per piattaforma di micro learning"/>
          <p:cNvPicPr>
            <a:picLocks noChangeAspect="1" noChangeArrowheads="1"/>
          </p:cNvPicPr>
          <p:nvPr/>
        </p:nvPicPr>
        <p:blipFill>
          <a:blip r:embed="rId2" cstate="print"/>
          <a:srcRect/>
          <a:stretch>
            <a:fillRect/>
          </a:stretch>
        </p:blipFill>
        <p:spPr bwMode="auto">
          <a:xfrm>
            <a:off x="2987824" y="2276872"/>
            <a:ext cx="5400600" cy="3602483"/>
          </a:xfrm>
          <a:prstGeom prst="rect">
            <a:avLst/>
          </a:prstGeom>
          <a:noFill/>
        </p:spPr>
      </p:pic>
      <p:pic>
        <p:nvPicPr>
          <p:cNvPr id="9" name="Picture 2" descr="Risultati immagini per fondirigenti logo"/>
          <p:cNvPicPr>
            <a:picLocks noChangeAspect="1" noChangeArrowheads="1"/>
          </p:cNvPicPr>
          <p:nvPr/>
        </p:nvPicPr>
        <p:blipFill>
          <a:blip r:embed="rId3" cstate="print"/>
          <a:srcRect/>
          <a:stretch>
            <a:fillRect/>
          </a:stretch>
        </p:blipFill>
        <p:spPr bwMode="auto">
          <a:xfrm>
            <a:off x="172243" y="116632"/>
            <a:ext cx="583333" cy="583333"/>
          </a:xfrm>
          <a:prstGeom prst="rect">
            <a:avLst/>
          </a:prstGeom>
          <a:noFill/>
        </p:spPr>
      </p:pic>
      <p:sp>
        <p:nvSpPr>
          <p:cNvPr id="10" name="Rettangolo 9"/>
          <p:cNvSpPr/>
          <p:nvPr/>
        </p:nvSpPr>
        <p:spPr>
          <a:xfrm>
            <a:off x="323528" y="1292567"/>
            <a:ext cx="8208912" cy="1200329"/>
          </a:xfrm>
          <a:prstGeom prst="rect">
            <a:avLst/>
          </a:prstGeom>
        </p:spPr>
        <p:txBody>
          <a:bodyPr wrap="square">
            <a:spAutoFit/>
          </a:bodyPr>
          <a:lstStyle/>
          <a:p>
            <a:pPr algn="just"/>
            <a:r>
              <a:rPr lang="en-US" sz="2400" b="1" dirty="0" smtClean="0">
                <a:solidFill>
                  <a:schemeClr val="bg1">
                    <a:lumMod val="50000"/>
                  </a:schemeClr>
                </a:solidFill>
              </a:rPr>
              <a:t>We are working for a </a:t>
            </a:r>
            <a:r>
              <a:rPr lang="en-US" sz="2400" b="1" dirty="0" smtClean="0">
                <a:solidFill>
                  <a:schemeClr val="accent3">
                    <a:lumMod val="75000"/>
                  </a:schemeClr>
                </a:solidFill>
              </a:rPr>
              <a:t>micro-learning </a:t>
            </a:r>
            <a:r>
              <a:rPr lang="en-US" sz="2400" b="1" dirty="0" smtClean="0">
                <a:solidFill>
                  <a:schemeClr val="accent6">
                    <a:lumMod val="75000"/>
                  </a:schemeClr>
                </a:solidFill>
              </a:rPr>
              <a:t>platform </a:t>
            </a:r>
            <a:r>
              <a:rPr lang="en-US" sz="2400" b="1" dirty="0" smtClean="0">
                <a:solidFill>
                  <a:schemeClr val="bg1">
                    <a:lumMod val="50000"/>
                  </a:schemeClr>
                </a:solidFill>
              </a:rPr>
              <a:t>in order to enhance and develop </a:t>
            </a:r>
            <a:r>
              <a:rPr lang="en-US" sz="2400" b="1" dirty="0" smtClean="0">
                <a:solidFill>
                  <a:srgbClr val="0070C0"/>
                </a:solidFill>
              </a:rPr>
              <a:t>digitalization skills </a:t>
            </a:r>
            <a:r>
              <a:rPr lang="en-US" sz="2400" b="1" dirty="0" smtClean="0">
                <a:solidFill>
                  <a:schemeClr val="bg1">
                    <a:lumMod val="50000"/>
                  </a:schemeClr>
                </a:solidFill>
              </a:rPr>
              <a:t>of manager and entrepreneurs.</a:t>
            </a:r>
            <a:endParaRPr lang="it-IT" sz="2400" b="1" dirty="0" smtClean="0">
              <a:solidFill>
                <a:schemeClr val="bg1">
                  <a:lumMod val="50000"/>
                </a:schemeClr>
              </a:solidFill>
            </a:endParaRPr>
          </a:p>
        </p:txBody>
      </p:sp>
      <p:pic>
        <p:nvPicPr>
          <p:cNvPr id="2056" name="Picture 8" descr="Risultati immagini per work in progress"/>
          <p:cNvPicPr>
            <a:picLocks noChangeAspect="1" noChangeArrowheads="1"/>
          </p:cNvPicPr>
          <p:nvPr/>
        </p:nvPicPr>
        <p:blipFill>
          <a:blip r:embed="rId4" cstate="print"/>
          <a:srcRect/>
          <a:stretch>
            <a:fillRect/>
          </a:stretch>
        </p:blipFill>
        <p:spPr bwMode="auto">
          <a:xfrm>
            <a:off x="-36512" y="3068960"/>
            <a:ext cx="3246593" cy="1803663"/>
          </a:xfrm>
          <a:prstGeom prst="rect">
            <a:avLst/>
          </a:prstGeom>
          <a:noFill/>
        </p:spPr>
      </p:pic>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9021688" cy="850106"/>
          </a:xfrm>
        </p:spPr>
        <p:txBody>
          <a:bodyPr>
            <a:normAutofit fontScale="90000"/>
          </a:bodyPr>
          <a:lstStyle/>
          <a:p>
            <a:pPr algn="l"/>
            <a:r>
              <a:rPr lang="en-US" sz="3600" b="1" smtClean="0">
                <a:solidFill>
                  <a:srgbClr val="00A4DE"/>
                </a:solidFill>
              </a:rPr>
              <a:t>“Ada, Alan e i </a:t>
            </a:r>
            <a:r>
              <a:rPr lang="en-US" sz="3600" b="1" smtClean="0">
                <a:solidFill>
                  <a:srgbClr val="00A4DE"/>
                </a:solidFill>
              </a:rPr>
              <a:t>misteri </a:t>
            </a:r>
            <a:r>
              <a:rPr lang="en-US" sz="3600" b="1" smtClean="0">
                <a:solidFill>
                  <a:srgbClr val="00A4DE"/>
                </a:solidFill>
              </a:rPr>
              <a:t>dell'IoT”</a:t>
            </a:r>
            <a:r>
              <a:rPr lang="en-US" sz="3600" b="1" smtClean="0">
                <a:solidFill>
                  <a:schemeClr val="bg1">
                    <a:lumMod val="65000"/>
                  </a:schemeClr>
                </a:solidFill>
              </a:rPr>
              <a:t>: a book on 4.0 </a:t>
            </a:r>
            <a:r>
              <a:rPr lang="en-US" sz="3600" b="1" smtClean="0">
                <a:solidFill>
                  <a:schemeClr val="bg1">
                    <a:lumMod val="65000"/>
                  </a:schemeClr>
                </a:solidFill>
              </a:rPr>
              <a:t>world</a:t>
            </a:r>
            <a:endParaRPr lang="en-US" sz="3600" b="1" smtClean="0">
              <a:solidFill>
                <a:srgbClr val="00A4DE"/>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ttangolo 5"/>
          <p:cNvSpPr/>
          <p:nvPr/>
        </p:nvSpPr>
        <p:spPr>
          <a:xfrm>
            <a:off x="3707904" y="1052736"/>
            <a:ext cx="5112568" cy="5016758"/>
          </a:xfrm>
          <a:prstGeom prst="rect">
            <a:avLst/>
          </a:prstGeom>
        </p:spPr>
        <p:txBody>
          <a:bodyPr wrap="square">
            <a:spAutoFit/>
          </a:bodyPr>
          <a:lstStyle/>
          <a:p>
            <a:pPr algn="just"/>
            <a:r>
              <a:rPr lang="en-US" sz="2000" smtClean="0">
                <a:solidFill>
                  <a:schemeClr val="tx1">
                    <a:lumMod val="50000"/>
                    <a:lumOff val="50000"/>
                  </a:schemeClr>
                </a:solidFill>
              </a:rPr>
              <a:t>A story using illustrations to </a:t>
            </a:r>
            <a:r>
              <a:rPr lang="en-US" sz="2000" b="1" smtClean="0">
                <a:solidFill>
                  <a:srgbClr val="0070C0"/>
                </a:solidFill>
              </a:rPr>
              <a:t>promote the discovery of new technologies</a:t>
            </a:r>
            <a:r>
              <a:rPr lang="en-US" sz="2000" smtClean="0">
                <a:solidFill>
                  <a:schemeClr val="tx1">
                    <a:lumMod val="50000"/>
                    <a:lumOff val="50000"/>
                  </a:schemeClr>
                </a:solidFill>
              </a:rPr>
              <a:t> (cobots, algorithms, AI,  additive manufacturing, etc) to young readers.</a:t>
            </a:r>
            <a:r>
              <a:rPr lang="en-US" sz="2000" b="1" smtClean="0">
                <a:solidFill>
                  <a:schemeClr val="tx1">
                    <a:lumMod val="50000"/>
                    <a:lumOff val="50000"/>
                  </a:schemeClr>
                </a:solidFill>
              </a:rPr>
              <a:t> The very user-friendly technologies are explained in the book, demonstrating what is behind the immediate  appearance. </a:t>
            </a:r>
            <a:endParaRPr lang="en-US" sz="2000" smtClean="0">
              <a:solidFill>
                <a:schemeClr val="tx1">
                  <a:lumMod val="50000"/>
                  <a:lumOff val="50000"/>
                </a:schemeClr>
              </a:solidFill>
            </a:endParaRPr>
          </a:p>
          <a:p>
            <a:pPr algn="just"/>
            <a:r>
              <a:rPr lang="en-US" sz="2000" smtClean="0">
                <a:solidFill>
                  <a:schemeClr val="tx1">
                    <a:lumMod val="50000"/>
                    <a:lumOff val="50000"/>
                  </a:schemeClr>
                </a:solidFill>
              </a:rPr>
              <a:t>The book offers </a:t>
            </a:r>
            <a:r>
              <a:rPr lang="en-US" sz="2000" b="1" smtClean="0">
                <a:solidFill>
                  <a:schemeClr val="tx1">
                    <a:lumMod val="50000"/>
                    <a:lumOff val="50000"/>
                  </a:schemeClr>
                </a:solidFill>
              </a:rPr>
              <a:t>a lively and engaging interpretation of the current digital revolution</a:t>
            </a:r>
            <a:r>
              <a:rPr lang="en-US" sz="2000" smtClean="0">
                <a:solidFill>
                  <a:schemeClr val="tx1">
                    <a:lumMod val="50000"/>
                    <a:lumOff val="50000"/>
                  </a:schemeClr>
                </a:solidFill>
              </a:rPr>
              <a:t>, and explains how not only is the labour market and production processes changing, but also our daily life.</a:t>
            </a:r>
          </a:p>
          <a:p>
            <a:pPr algn="just"/>
            <a:r>
              <a:rPr lang="en-US" sz="2000" smtClean="0">
                <a:solidFill>
                  <a:schemeClr val="tx1">
                    <a:lumMod val="50000"/>
                    <a:lumOff val="50000"/>
                  </a:schemeClr>
                </a:solidFill>
              </a:rPr>
              <a:t>Furthermore, an </a:t>
            </a:r>
            <a:r>
              <a:rPr lang="en-US" sz="2000" b="1" smtClean="0">
                <a:solidFill>
                  <a:schemeClr val="tx1">
                    <a:lumMod val="50000"/>
                    <a:lumOff val="50000"/>
                  </a:schemeClr>
                </a:solidFill>
              </a:rPr>
              <a:t>appendix</a:t>
            </a:r>
            <a:r>
              <a:rPr lang="en-US" sz="2000" smtClean="0">
                <a:solidFill>
                  <a:schemeClr val="tx1">
                    <a:lumMod val="50000"/>
                    <a:lumOff val="50000"/>
                  </a:schemeClr>
                </a:solidFill>
              </a:rPr>
              <a:t> illustrates the technologies mentioned and the biography of illustrious inventors from which the characters take their </a:t>
            </a:r>
            <a:r>
              <a:rPr lang="en-US" sz="2000" smtClean="0">
                <a:solidFill>
                  <a:schemeClr val="tx1">
                    <a:lumMod val="50000"/>
                    <a:lumOff val="50000"/>
                  </a:schemeClr>
                </a:solidFill>
              </a:rPr>
              <a:t>names</a:t>
            </a:r>
            <a:r>
              <a:rPr lang="en-US" sz="2000" smtClean="0">
                <a:solidFill>
                  <a:schemeClr val="tx1">
                    <a:lumMod val="50000"/>
                    <a:lumOff val="50000"/>
                  </a:schemeClr>
                </a:solidFill>
              </a:rPr>
              <a:t>.</a:t>
            </a:r>
            <a:endParaRPr lang="en-US" sz="2000" smtClean="0">
              <a:solidFill>
                <a:schemeClr val="tx1">
                  <a:lumMod val="50000"/>
                  <a:lumOff val="50000"/>
                </a:schemeClr>
              </a:solidFill>
            </a:endParaRPr>
          </a:p>
        </p:txBody>
      </p:sp>
      <p:pic>
        <p:nvPicPr>
          <p:cNvPr id="28674" name="Picture 2" descr="Ada, Alan e i misteri dell'IoT. Fra cobot, reti digitali, hacker e algoritmi"/>
          <p:cNvPicPr>
            <a:picLocks noChangeAspect="1" noChangeArrowheads="1"/>
          </p:cNvPicPr>
          <p:nvPr/>
        </p:nvPicPr>
        <p:blipFill>
          <a:blip r:embed="rId2" cstate="print"/>
          <a:srcRect/>
          <a:stretch>
            <a:fillRect/>
          </a:stretch>
        </p:blipFill>
        <p:spPr bwMode="auto">
          <a:xfrm>
            <a:off x="323528" y="1196752"/>
            <a:ext cx="3168352" cy="4752528"/>
          </a:xfrm>
          <a:prstGeom prst="rect">
            <a:avLst/>
          </a:prstGeom>
          <a:noFill/>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872" y="116632"/>
            <a:ext cx="9021688" cy="850106"/>
          </a:xfrm>
        </p:spPr>
        <p:txBody>
          <a:bodyPr>
            <a:normAutofit/>
          </a:bodyPr>
          <a:lstStyle/>
          <a:p>
            <a:pPr algn="l"/>
            <a:r>
              <a:rPr lang="en-US" sz="3200" b="1" smtClean="0">
                <a:solidFill>
                  <a:schemeClr val="bg1">
                    <a:lumMod val="65000"/>
                  </a:schemeClr>
                </a:solidFill>
              </a:rPr>
              <a:t>Roadshow</a:t>
            </a:r>
            <a:r>
              <a:rPr lang="en-US" sz="3200" b="1" smtClean="0">
                <a:solidFill>
                  <a:schemeClr val="bg1">
                    <a:lumMod val="65000"/>
                  </a:schemeClr>
                </a:solidFill>
              </a:rPr>
              <a:t> </a:t>
            </a:r>
            <a:r>
              <a:rPr lang="en-US" sz="3200" b="1" smtClean="0">
                <a:solidFill>
                  <a:srgbClr val="00A4DE"/>
                </a:solidFill>
              </a:rPr>
              <a:t>Meccanica </a:t>
            </a:r>
            <a:r>
              <a:rPr lang="en-US" sz="3200" b="1" smtClean="0">
                <a:solidFill>
                  <a:srgbClr val="00A4DE"/>
                </a:solidFill>
              </a:rPr>
              <a:t>4.0</a:t>
            </a:r>
            <a:endParaRPr lang="en-US" sz="3200" b="1" smtClean="0">
              <a:solidFill>
                <a:srgbClr val="00A4DE"/>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ttangolo 6"/>
          <p:cNvSpPr/>
          <p:nvPr/>
        </p:nvSpPr>
        <p:spPr>
          <a:xfrm>
            <a:off x="323528" y="980728"/>
            <a:ext cx="8424936" cy="2092881"/>
          </a:xfrm>
          <a:prstGeom prst="rect">
            <a:avLst/>
          </a:prstGeom>
        </p:spPr>
        <p:txBody>
          <a:bodyPr wrap="square">
            <a:spAutoFit/>
          </a:bodyPr>
          <a:lstStyle/>
          <a:p>
            <a:pPr algn="just"/>
            <a:r>
              <a:rPr lang="en-US" sz="2000" smtClean="0">
                <a:solidFill>
                  <a:schemeClr val="tx1">
                    <a:lumMod val="50000"/>
                    <a:lumOff val="50000"/>
                  </a:schemeClr>
                </a:solidFill>
              </a:rPr>
              <a:t>The </a:t>
            </a:r>
            <a:r>
              <a:rPr lang="en-US" sz="2000" b="1" smtClean="0">
                <a:solidFill>
                  <a:srgbClr val="0070C0"/>
                </a:solidFill>
              </a:rPr>
              <a:t>“Roadshow Meccanica 4.0” </a:t>
            </a:r>
            <a:r>
              <a:rPr lang="en-US" sz="2000" smtClean="0">
                <a:solidFill>
                  <a:schemeClr val="tx1">
                    <a:lumMod val="50000"/>
                    <a:lumOff val="50000"/>
                  </a:schemeClr>
                </a:solidFill>
              </a:rPr>
              <a:t>is aimed at </a:t>
            </a:r>
            <a:r>
              <a:rPr lang="en-US" sz="2000" b="1" smtClean="0">
                <a:solidFill>
                  <a:schemeClr val="tx1">
                    <a:lumMod val="50000"/>
                    <a:lumOff val="50000"/>
                  </a:schemeClr>
                </a:solidFill>
              </a:rPr>
              <a:t>facilitating the identification of Mechanics and Mechatronics needs and providing support </a:t>
            </a:r>
            <a:r>
              <a:rPr lang="en-US" sz="2000" smtClean="0">
                <a:solidFill>
                  <a:schemeClr val="tx1">
                    <a:lumMod val="50000"/>
                    <a:lumOff val="50000"/>
                  </a:schemeClr>
                </a:solidFill>
              </a:rPr>
              <a:t>to companies in the digital transformation process.</a:t>
            </a:r>
          </a:p>
          <a:p>
            <a:pPr algn="just"/>
            <a:endParaRPr lang="en-US" sz="1000" smtClean="0">
              <a:solidFill>
                <a:schemeClr val="tx1">
                  <a:lumMod val="50000"/>
                  <a:lumOff val="50000"/>
                </a:schemeClr>
              </a:solidFill>
            </a:endParaRPr>
          </a:p>
          <a:p>
            <a:pPr algn="just"/>
            <a:r>
              <a:rPr lang="en-US" sz="2000" smtClean="0">
                <a:solidFill>
                  <a:schemeClr val="tx1">
                    <a:lumMod val="50000"/>
                    <a:lumOff val="50000"/>
                  </a:schemeClr>
                </a:solidFill>
              </a:rPr>
              <a:t>Through the experience of those who have already changed their way of doing business, we talk about the advantages deriving from the adoption of new technologies, digital culture, new skills needed, incentives, </a:t>
            </a:r>
            <a:r>
              <a:rPr lang="en-US" sz="2000" smtClean="0">
                <a:solidFill>
                  <a:schemeClr val="tx1">
                    <a:lumMod val="50000"/>
                    <a:lumOff val="50000"/>
                  </a:schemeClr>
                </a:solidFill>
              </a:rPr>
              <a:t>etc</a:t>
            </a:r>
            <a:r>
              <a:rPr lang="en-US" sz="2000" smtClean="0">
                <a:solidFill>
                  <a:schemeClr val="tx1">
                    <a:lumMod val="50000"/>
                    <a:lumOff val="50000"/>
                  </a:schemeClr>
                </a:solidFill>
              </a:rPr>
              <a:t>.</a:t>
            </a:r>
            <a:endParaRPr lang="en-US" sz="2000" b="1" smtClean="0">
              <a:solidFill>
                <a:schemeClr val="tx1">
                  <a:lumMod val="50000"/>
                  <a:lumOff val="50000"/>
                </a:schemeClr>
              </a:solidFill>
            </a:endParaRPr>
          </a:p>
        </p:txBody>
      </p:sp>
      <p:pic>
        <p:nvPicPr>
          <p:cNvPr id="10" name="Immagine 9" descr="C:\Users\User\AppData\Local\Microsoft\Windows\Temporary Internet Files\Content.Outlook\V7EZ3C5Q\BANNER MECCANICA 4 0.jpg"/>
          <p:cNvPicPr/>
          <p:nvPr/>
        </p:nvPicPr>
        <p:blipFill>
          <a:blip r:embed="rId2" cstate="print"/>
          <a:srcRect/>
          <a:stretch>
            <a:fillRect/>
          </a:stretch>
        </p:blipFill>
        <p:spPr bwMode="auto">
          <a:xfrm>
            <a:off x="1043608" y="3284984"/>
            <a:ext cx="7200800" cy="266429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467544" y="1052736"/>
            <a:ext cx="8280920" cy="3970318"/>
          </a:xfrm>
          <a:prstGeom prst="rect">
            <a:avLst/>
          </a:prstGeom>
        </p:spPr>
        <p:txBody>
          <a:bodyPr wrap="square">
            <a:spAutoFit/>
          </a:bodyPr>
          <a:lstStyle/>
          <a:p>
            <a:pPr indent="-457200" algn="just">
              <a:buClr>
                <a:srgbClr val="C00000"/>
              </a:buClr>
            </a:pPr>
            <a:r>
              <a:rPr lang="en-IE" sz="2000" smtClean="0">
                <a:solidFill>
                  <a:schemeClr val="tx1">
                    <a:lumMod val="50000"/>
                    <a:lumOff val="50000"/>
                  </a:schemeClr>
                </a:solidFill>
              </a:rPr>
              <a:t>The </a:t>
            </a:r>
            <a:r>
              <a:rPr lang="en-IE" sz="2000" b="1" smtClean="0">
                <a:solidFill>
                  <a:schemeClr val="tx1">
                    <a:lumMod val="50000"/>
                    <a:lumOff val="50000"/>
                  </a:schemeClr>
                </a:solidFill>
              </a:rPr>
              <a:t>Industry 4.0 </a:t>
            </a:r>
            <a:r>
              <a:rPr lang="en-IE" sz="2000" b="1" smtClean="0">
                <a:solidFill>
                  <a:schemeClr val="tx1">
                    <a:lumMod val="50000"/>
                    <a:lumOff val="50000"/>
                  </a:schemeClr>
                </a:solidFill>
              </a:rPr>
              <a:t>Plan</a:t>
            </a:r>
            <a:r>
              <a:rPr lang="en-IE" sz="2000" smtClean="0">
                <a:solidFill>
                  <a:schemeClr val="tx1">
                    <a:lumMod val="50000"/>
                    <a:lumOff val="50000"/>
                  </a:schemeClr>
                </a:solidFill>
              </a:rPr>
              <a:t>, launched for the first time by the Ministry of Economic Development </a:t>
            </a:r>
            <a:r>
              <a:rPr lang="en-IE" sz="2000" smtClean="0">
                <a:solidFill>
                  <a:schemeClr val="tx1">
                    <a:lumMod val="50000"/>
                    <a:lumOff val="50000"/>
                  </a:schemeClr>
                </a:solidFill>
              </a:rPr>
              <a:t>(MISE</a:t>
            </a:r>
            <a:r>
              <a:rPr lang="en-IE" sz="2000" smtClean="0">
                <a:solidFill>
                  <a:schemeClr val="tx1">
                    <a:lumMod val="50000"/>
                    <a:lumOff val="50000"/>
                  </a:schemeClr>
                </a:solidFill>
              </a:rPr>
              <a:t>) in November </a:t>
            </a:r>
            <a:r>
              <a:rPr lang="en-IE" sz="2000" smtClean="0">
                <a:solidFill>
                  <a:schemeClr val="tx1">
                    <a:lumMod val="50000"/>
                    <a:lumOff val="50000"/>
                  </a:schemeClr>
                </a:solidFill>
              </a:rPr>
              <a:t>2015</a:t>
            </a:r>
            <a:r>
              <a:rPr lang="en-IE" sz="2000" smtClean="0">
                <a:solidFill>
                  <a:schemeClr val="tx1">
                    <a:lumMod val="50000"/>
                    <a:lumOff val="50000"/>
                  </a:schemeClr>
                </a:solidFill>
              </a:rPr>
              <a:t>, has given life to an </a:t>
            </a:r>
            <a:r>
              <a:rPr lang="en-IE" sz="2000" b="1" smtClean="0">
                <a:solidFill>
                  <a:schemeClr val="tx1">
                    <a:lumMod val="50000"/>
                    <a:lumOff val="50000"/>
                  </a:schemeClr>
                </a:solidFill>
              </a:rPr>
              <a:t>infrastructure of digital </a:t>
            </a:r>
            <a:r>
              <a:rPr lang="en-IE" sz="2000" b="1" smtClean="0">
                <a:solidFill>
                  <a:schemeClr val="tx1">
                    <a:lumMod val="50000"/>
                    <a:lumOff val="50000"/>
                  </a:schemeClr>
                </a:solidFill>
              </a:rPr>
              <a:t>innovation</a:t>
            </a:r>
            <a:r>
              <a:rPr lang="en-IE" sz="2000" smtClean="0">
                <a:solidFill>
                  <a:schemeClr val="tx1">
                    <a:lumMod val="50000"/>
                    <a:lumOff val="50000"/>
                  </a:schemeClr>
                </a:solidFill>
              </a:rPr>
              <a:t> </a:t>
            </a:r>
            <a:r>
              <a:rPr lang="en-IE" sz="2000" b="1" smtClean="0">
                <a:solidFill>
                  <a:schemeClr val="tx1">
                    <a:lumMod val="50000"/>
                    <a:lumOff val="50000"/>
                  </a:schemeClr>
                </a:solidFill>
              </a:rPr>
              <a:t>with the aim of creating close interactions </a:t>
            </a:r>
            <a:r>
              <a:rPr lang="en-IE" sz="2000" smtClean="0">
                <a:solidFill>
                  <a:schemeClr val="tx1">
                    <a:lumMod val="50000"/>
                    <a:lumOff val="50000"/>
                  </a:schemeClr>
                </a:solidFill>
              </a:rPr>
              <a:t>between researchers and </a:t>
            </a:r>
            <a:r>
              <a:rPr lang="en-IE" sz="2000" smtClean="0">
                <a:solidFill>
                  <a:schemeClr val="tx1">
                    <a:lumMod val="50000"/>
                    <a:lumOff val="50000"/>
                  </a:schemeClr>
                </a:solidFill>
              </a:rPr>
              <a:t>companies</a:t>
            </a:r>
            <a:r>
              <a:rPr lang="en-IE" sz="2000" smtClean="0">
                <a:solidFill>
                  <a:schemeClr val="tx1">
                    <a:lumMod val="50000"/>
                    <a:lumOff val="50000"/>
                  </a:schemeClr>
                </a:solidFill>
              </a:rPr>
              <a:t>, training and </a:t>
            </a:r>
            <a:r>
              <a:rPr lang="en-IE" sz="2000" smtClean="0">
                <a:solidFill>
                  <a:schemeClr val="tx1">
                    <a:lumMod val="50000"/>
                    <a:lumOff val="50000"/>
                  </a:schemeClr>
                </a:solidFill>
              </a:rPr>
              <a:t>work</a:t>
            </a:r>
            <a:r>
              <a:rPr lang="en-IE" sz="2000" smtClean="0">
                <a:solidFill>
                  <a:schemeClr val="tx1">
                    <a:lumMod val="50000"/>
                    <a:lumOff val="50000"/>
                  </a:schemeClr>
                </a:solidFill>
              </a:rPr>
              <a:t>, innovation and </a:t>
            </a:r>
            <a:r>
              <a:rPr lang="en-IE" sz="2000" smtClean="0">
                <a:solidFill>
                  <a:schemeClr val="tx1">
                    <a:lumMod val="50000"/>
                    <a:lumOff val="50000"/>
                  </a:schemeClr>
                </a:solidFill>
              </a:rPr>
              <a:t>territories.</a:t>
            </a:r>
            <a:endParaRPr lang="en-IE" sz="2000" smtClean="0">
              <a:solidFill>
                <a:schemeClr val="tx1">
                  <a:lumMod val="50000"/>
                  <a:lumOff val="50000"/>
                </a:schemeClr>
              </a:solidFill>
            </a:endParaRPr>
          </a:p>
          <a:p>
            <a:pPr indent="-457200" algn="just">
              <a:buClr>
                <a:srgbClr val="C00000"/>
              </a:buClr>
            </a:pPr>
            <a:endParaRPr lang="en-IE" sz="2000" smtClean="0">
              <a:solidFill>
                <a:schemeClr val="tx1">
                  <a:lumMod val="50000"/>
                  <a:lumOff val="50000"/>
                </a:schemeClr>
              </a:solidFill>
            </a:endParaRPr>
          </a:p>
          <a:p>
            <a:pPr indent="-457200" algn="just">
              <a:buClr>
                <a:srgbClr val="C00000"/>
              </a:buClr>
            </a:pPr>
            <a:r>
              <a:rPr lang="en-IE" sz="2000" smtClean="0">
                <a:solidFill>
                  <a:schemeClr val="tx1">
                    <a:lumMod val="50000"/>
                    <a:lumOff val="50000"/>
                  </a:schemeClr>
                </a:solidFill>
              </a:rPr>
              <a:t>This network works around </a:t>
            </a:r>
            <a:r>
              <a:rPr lang="en-IE" sz="2000" b="1" smtClean="0">
                <a:solidFill>
                  <a:schemeClr val="tx1">
                    <a:lumMod val="50000"/>
                    <a:lumOff val="50000"/>
                  </a:schemeClr>
                </a:solidFill>
              </a:rPr>
              <a:t>two fundamental </a:t>
            </a:r>
            <a:r>
              <a:rPr lang="en-IE" sz="2000" b="1" smtClean="0">
                <a:solidFill>
                  <a:schemeClr val="tx1">
                    <a:lumMod val="50000"/>
                    <a:lumOff val="50000"/>
                  </a:schemeClr>
                </a:solidFill>
              </a:rPr>
              <a:t>organizations</a:t>
            </a:r>
            <a:r>
              <a:rPr lang="en-IE" sz="2000" smtClean="0">
                <a:solidFill>
                  <a:schemeClr val="tx1">
                    <a:lumMod val="50000"/>
                    <a:lumOff val="50000"/>
                  </a:schemeClr>
                </a:solidFill>
              </a:rPr>
              <a:t>:</a:t>
            </a:r>
            <a:endParaRPr lang="en-IE" sz="1000" smtClean="0">
              <a:solidFill>
                <a:schemeClr val="tx1">
                  <a:lumMod val="50000"/>
                  <a:lumOff val="50000"/>
                </a:schemeClr>
              </a:solidFill>
            </a:endParaRPr>
          </a:p>
          <a:p>
            <a:pPr indent="-457200" algn="just">
              <a:buClr>
                <a:srgbClr val="C00000"/>
              </a:buClr>
            </a:pPr>
            <a:endParaRPr lang="en-IE" sz="1200" smtClean="0">
              <a:solidFill>
                <a:schemeClr val="tx1">
                  <a:lumMod val="50000"/>
                  <a:lumOff val="50000"/>
                </a:schemeClr>
              </a:solidFill>
            </a:endParaRPr>
          </a:p>
          <a:p>
            <a:pPr marL="457200" lvl="3" algn="just">
              <a:buClr>
                <a:srgbClr val="C00000"/>
              </a:buClr>
            </a:pPr>
            <a:r>
              <a:rPr lang="en-IE" sz="2000" b="1" smtClean="0">
                <a:solidFill>
                  <a:srgbClr val="0070C0"/>
                </a:solidFill>
              </a:rPr>
              <a:t>Competence </a:t>
            </a:r>
            <a:r>
              <a:rPr lang="en-IE" sz="2000" b="1" smtClean="0">
                <a:solidFill>
                  <a:srgbClr val="0070C0"/>
                </a:solidFill>
              </a:rPr>
              <a:t>Centers</a:t>
            </a:r>
            <a:r>
              <a:rPr lang="en-IE" sz="2000" smtClean="0">
                <a:solidFill>
                  <a:schemeClr val="tx1">
                    <a:lumMod val="50000"/>
                    <a:lumOff val="50000"/>
                  </a:schemeClr>
                </a:solidFill>
              </a:rPr>
              <a:t>, which are research and innovation </a:t>
            </a:r>
            <a:r>
              <a:rPr lang="en-IE" sz="2000" smtClean="0">
                <a:solidFill>
                  <a:schemeClr val="tx1">
                    <a:lumMod val="50000"/>
                    <a:lumOff val="50000"/>
                  </a:schemeClr>
                </a:solidFill>
              </a:rPr>
              <a:t>centers</a:t>
            </a:r>
            <a:r>
              <a:rPr lang="en-IE" sz="2000" smtClean="0">
                <a:solidFill>
                  <a:schemeClr val="tx1">
                    <a:lumMod val="50000"/>
                    <a:lumOff val="50000"/>
                  </a:schemeClr>
                </a:solidFill>
              </a:rPr>
              <a:t>, linked to universities and </a:t>
            </a:r>
            <a:r>
              <a:rPr lang="en-IE" sz="2000" smtClean="0">
                <a:solidFill>
                  <a:schemeClr val="tx1">
                    <a:lumMod val="50000"/>
                    <a:lumOff val="50000"/>
                  </a:schemeClr>
                </a:solidFill>
              </a:rPr>
              <a:t>companies</a:t>
            </a:r>
            <a:r>
              <a:rPr lang="en-IE" sz="2000" smtClean="0">
                <a:solidFill>
                  <a:schemeClr val="tx1">
                    <a:lumMod val="50000"/>
                    <a:lumOff val="50000"/>
                  </a:schemeClr>
                </a:solidFill>
              </a:rPr>
              <a:t>, in order to develop the extremely high competences regarding 4.0 </a:t>
            </a:r>
            <a:r>
              <a:rPr lang="en-IE" sz="2000" smtClean="0">
                <a:solidFill>
                  <a:schemeClr val="tx1">
                    <a:lumMod val="50000"/>
                    <a:lumOff val="50000"/>
                  </a:schemeClr>
                </a:solidFill>
              </a:rPr>
              <a:t>technologies;</a:t>
            </a:r>
            <a:endParaRPr lang="en-IE" sz="2000" smtClean="0">
              <a:solidFill>
                <a:schemeClr val="tx1">
                  <a:lumMod val="50000"/>
                  <a:lumOff val="50000"/>
                </a:schemeClr>
              </a:solidFill>
            </a:endParaRPr>
          </a:p>
          <a:p>
            <a:pPr marL="457200" lvl="3" algn="just">
              <a:buClr>
                <a:srgbClr val="C00000"/>
              </a:buClr>
            </a:pPr>
            <a:endParaRPr lang="en-IE" sz="2000" smtClean="0">
              <a:solidFill>
                <a:schemeClr val="tx1">
                  <a:lumMod val="50000"/>
                  <a:lumOff val="50000"/>
                </a:schemeClr>
              </a:solidFill>
            </a:endParaRPr>
          </a:p>
          <a:p>
            <a:pPr lvl="1" algn="just">
              <a:buClr>
                <a:srgbClr val="C00000"/>
              </a:buClr>
            </a:pPr>
            <a:r>
              <a:rPr lang="en-IE" sz="2000" b="1" smtClean="0">
                <a:solidFill>
                  <a:srgbClr val="0070C0"/>
                </a:solidFill>
              </a:rPr>
              <a:t>Digital Innovation </a:t>
            </a:r>
            <a:r>
              <a:rPr lang="en-IE" sz="2000" b="1" smtClean="0">
                <a:solidFill>
                  <a:srgbClr val="0070C0"/>
                </a:solidFill>
              </a:rPr>
              <a:t>Hubs</a:t>
            </a:r>
            <a:r>
              <a:rPr lang="en-IE" sz="2000" smtClean="0">
                <a:solidFill>
                  <a:schemeClr val="tx1">
                    <a:lumMod val="50000"/>
                    <a:lumOff val="50000"/>
                  </a:schemeClr>
                </a:solidFill>
              </a:rPr>
              <a:t> </a:t>
            </a:r>
            <a:r>
              <a:rPr lang="en-IE" sz="2000" b="1" smtClean="0">
                <a:solidFill>
                  <a:srgbClr val="0070C0"/>
                </a:solidFill>
              </a:rPr>
              <a:t>(DIH)</a:t>
            </a:r>
            <a:r>
              <a:rPr lang="en-IE" sz="2000" smtClean="0">
                <a:solidFill>
                  <a:schemeClr val="tx1">
                    <a:lumMod val="50000"/>
                    <a:lumOff val="50000"/>
                  </a:schemeClr>
                </a:solidFill>
              </a:rPr>
              <a:t>, supply services to </a:t>
            </a:r>
            <a:r>
              <a:rPr lang="en-IE" sz="2000" smtClean="0">
                <a:solidFill>
                  <a:schemeClr val="tx1">
                    <a:lumMod val="50000"/>
                    <a:lumOff val="50000"/>
                  </a:schemeClr>
                </a:solidFill>
              </a:rPr>
              <a:t>companies</a:t>
            </a:r>
            <a:r>
              <a:rPr lang="en-IE" sz="2000" smtClean="0">
                <a:solidFill>
                  <a:schemeClr val="tx1">
                    <a:lumMod val="50000"/>
                    <a:lumOff val="50000"/>
                  </a:schemeClr>
                </a:solidFill>
              </a:rPr>
              <a:t>, creating networks among the various actors involved in digital </a:t>
            </a:r>
            <a:r>
              <a:rPr lang="en-IE" sz="2000" smtClean="0">
                <a:solidFill>
                  <a:schemeClr val="tx1">
                    <a:lumMod val="50000"/>
                    <a:lumOff val="50000"/>
                  </a:schemeClr>
                </a:solidFill>
              </a:rPr>
              <a:t>innovation</a:t>
            </a:r>
            <a:r>
              <a:rPr lang="en-IE" sz="2000" smtClean="0">
                <a:solidFill>
                  <a:schemeClr val="tx1">
                    <a:lumMod val="50000"/>
                    <a:lumOff val="50000"/>
                  </a:schemeClr>
                </a:solidFill>
              </a:rPr>
              <a:t>. </a:t>
            </a:r>
            <a:endParaRPr lang="en-IE" sz="2000" smtClean="0">
              <a:solidFill>
                <a:schemeClr val="tx1">
                  <a:lumMod val="50000"/>
                  <a:lumOff val="50000"/>
                </a:schemeClr>
              </a:solidFill>
            </a:endParaRPr>
          </a:p>
        </p:txBody>
      </p:sp>
      <p:sp>
        <p:nvSpPr>
          <p:cNvPr id="11" name="Titolo 1"/>
          <p:cNvSpPr>
            <a:spLocks noGrp="1"/>
          </p:cNvSpPr>
          <p:nvPr>
            <p:ph type="title"/>
          </p:nvPr>
        </p:nvSpPr>
        <p:spPr>
          <a:xfrm>
            <a:off x="590872" y="116632"/>
            <a:ext cx="8229600" cy="850106"/>
          </a:xfrm>
        </p:spPr>
        <p:txBody>
          <a:bodyPr>
            <a:normAutofit/>
          </a:bodyPr>
          <a:lstStyle/>
          <a:p>
            <a:pPr algn="l"/>
            <a:r>
              <a:rPr lang="en-US" sz="3600" b="1" dirty="0" smtClean="0">
                <a:solidFill>
                  <a:srgbClr val="00A4DE"/>
                </a:solidFill>
              </a:rPr>
              <a:t>Industry 4.0 </a:t>
            </a:r>
            <a:r>
              <a:rPr lang="en-US" sz="3600" b="1" dirty="0" smtClean="0">
                <a:solidFill>
                  <a:schemeClr val="bg1">
                    <a:lumMod val="75000"/>
                  </a:schemeClr>
                </a:solidFill>
              </a:rPr>
              <a:t>Plan</a:t>
            </a:r>
            <a:endParaRPr lang="en-US" sz="3600" b="1" dirty="0" smtClean="0">
              <a:solidFill>
                <a:srgbClr val="00A4DE"/>
              </a:solidFill>
            </a:endParaRPr>
          </a:p>
        </p:txBody>
      </p:sp>
      <p:sp>
        <p:nvSpPr>
          <p:cNvPr id="8" name="Gallone 7"/>
          <p:cNvSpPr/>
          <p:nvPr/>
        </p:nvSpPr>
        <p:spPr>
          <a:xfrm>
            <a:off x="342952" y="3140968"/>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9" name="Gallone 8"/>
          <p:cNvSpPr/>
          <p:nvPr/>
        </p:nvSpPr>
        <p:spPr>
          <a:xfrm>
            <a:off x="342952" y="4365104"/>
            <a:ext cx="484632" cy="484632"/>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0" y="0"/>
            <a:ext cx="9144000" cy="6858000"/>
          </a:xfrm>
          <a:prstGeom prst="rect">
            <a:avLst/>
          </a:prstGeom>
          <a:solidFill>
            <a:schemeClr val="bg1">
              <a:lumMod val="85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Ovale 3"/>
          <p:cNvSpPr/>
          <p:nvPr/>
        </p:nvSpPr>
        <p:spPr>
          <a:xfrm>
            <a:off x="72008" y="1700808"/>
            <a:ext cx="4427984" cy="4392488"/>
          </a:xfrm>
          <a:prstGeom prst="ellipse">
            <a:avLst/>
          </a:prstGeom>
          <a:solidFill>
            <a:schemeClr val="bg1"/>
          </a:solidFill>
          <a:ln w="762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orda 4"/>
          <p:cNvSpPr/>
          <p:nvPr/>
        </p:nvSpPr>
        <p:spPr>
          <a:xfrm rot="17556521">
            <a:off x="5395135" y="-844189"/>
            <a:ext cx="2997498" cy="2926131"/>
          </a:xfrm>
          <a:prstGeom prst="chord">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5076056" y="2708920"/>
            <a:ext cx="3635896" cy="2308324"/>
          </a:xfrm>
          <a:prstGeom prst="rect">
            <a:avLst/>
          </a:prstGeom>
        </p:spPr>
        <p:txBody>
          <a:bodyPr wrap="square">
            <a:spAutoFit/>
          </a:bodyPr>
          <a:lstStyle/>
          <a:p>
            <a:r>
              <a:rPr lang="it-IT" sz="4800" b="1" i="1" dirty="0" err="1" smtClean="0">
                <a:solidFill>
                  <a:srgbClr val="00A4DE"/>
                </a:solidFill>
              </a:rPr>
              <a:t>Thank</a:t>
            </a:r>
            <a:r>
              <a:rPr lang="it-IT" sz="4800" b="1" i="1" dirty="0" smtClean="0">
                <a:solidFill>
                  <a:srgbClr val="00A4DE"/>
                </a:solidFill>
              </a:rPr>
              <a:t> </a:t>
            </a:r>
            <a:r>
              <a:rPr lang="it-IT" sz="4800" b="1" i="1" dirty="0" err="1" smtClean="0">
                <a:solidFill>
                  <a:srgbClr val="00A4DE"/>
                </a:solidFill>
              </a:rPr>
              <a:t>you</a:t>
            </a:r>
            <a:r>
              <a:rPr lang="it-IT" sz="4800" b="1" i="1" dirty="0" smtClean="0">
                <a:solidFill>
                  <a:srgbClr val="00A4DE"/>
                </a:solidFill>
              </a:rPr>
              <a:t> </a:t>
            </a:r>
            <a:r>
              <a:rPr lang="it-IT" sz="4800" b="1" i="1" dirty="0" err="1" smtClean="0">
                <a:solidFill>
                  <a:srgbClr val="00A4DE"/>
                </a:solidFill>
              </a:rPr>
              <a:t>for</a:t>
            </a:r>
            <a:r>
              <a:rPr lang="it-IT" sz="4800" b="1" i="1" dirty="0" smtClean="0">
                <a:solidFill>
                  <a:srgbClr val="00A4DE"/>
                </a:solidFill>
              </a:rPr>
              <a:t> </a:t>
            </a:r>
            <a:r>
              <a:rPr lang="it-IT" sz="4800" b="1" i="1" dirty="0" err="1">
                <a:solidFill>
                  <a:srgbClr val="00A4DE"/>
                </a:solidFill>
              </a:rPr>
              <a:t>y</a:t>
            </a:r>
            <a:r>
              <a:rPr lang="it-IT" sz="4800" b="1" i="1" dirty="0" err="1" smtClean="0">
                <a:solidFill>
                  <a:srgbClr val="00A4DE"/>
                </a:solidFill>
              </a:rPr>
              <a:t>our</a:t>
            </a:r>
            <a:r>
              <a:rPr lang="it-IT" sz="4800" b="1" i="1" dirty="0" smtClean="0">
                <a:solidFill>
                  <a:srgbClr val="00A4DE"/>
                </a:solidFill>
              </a:rPr>
              <a:t> </a:t>
            </a:r>
            <a:r>
              <a:rPr lang="it-IT" sz="4800" b="1" i="1" dirty="0" err="1">
                <a:solidFill>
                  <a:srgbClr val="00A4DE"/>
                </a:solidFill>
              </a:rPr>
              <a:t>a</a:t>
            </a:r>
            <a:r>
              <a:rPr lang="it-IT" sz="4800" b="1" i="1" dirty="0" err="1" smtClean="0">
                <a:solidFill>
                  <a:srgbClr val="00A4DE"/>
                </a:solidFill>
              </a:rPr>
              <a:t>ttention</a:t>
            </a:r>
            <a:r>
              <a:rPr lang="it-IT" sz="4800" b="1" i="1" dirty="0" smtClean="0">
                <a:solidFill>
                  <a:srgbClr val="00A4DE"/>
                </a:solidFill>
              </a:rPr>
              <a:t>!</a:t>
            </a:r>
            <a:endParaRPr lang="it-IT" sz="4800" i="1" dirty="0">
              <a:solidFill>
                <a:srgbClr val="00A4DE"/>
              </a:solidFill>
            </a:endParaRPr>
          </a:p>
        </p:txBody>
      </p:sp>
      <p:pic>
        <p:nvPicPr>
          <p:cNvPr id="8" name="Immagine 7" descr="Risultati immagini per european commission social dialogue logo"/>
          <p:cNvPicPr/>
          <p:nvPr/>
        </p:nvPicPr>
        <p:blipFill>
          <a:blip r:embed="rId2" cstate="print"/>
          <a:srcRect/>
          <a:stretch>
            <a:fillRect/>
          </a:stretch>
        </p:blipFill>
        <p:spPr bwMode="auto">
          <a:xfrm>
            <a:off x="5940152" y="260648"/>
            <a:ext cx="1944216" cy="1224136"/>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395536" y="2996952"/>
            <a:ext cx="3723358" cy="19442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ttangolo 9"/>
          <p:cNvSpPr/>
          <p:nvPr/>
        </p:nvSpPr>
        <p:spPr>
          <a:xfrm>
            <a:off x="395536" y="980728"/>
            <a:ext cx="8496944" cy="1323439"/>
          </a:xfrm>
          <a:prstGeom prst="rect">
            <a:avLst/>
          </a:prstGeom>
        </p:spPr>
        <p:txBody>
          <a:bodyPr wrap="square">
            <a:spAutoFit/>
          </a:bodyPr>
          <a:lstStyle/>
          <a:p>
            <a:pPr indent="-457200" algn="just">
              <a:buClr>
                <a:srgbClr val="C00000"/>
              </a:buClr>
            </a:pPr>
            <a:r>
              <a:rPr lang="en-US" sz="2000" smtClean="0">
                <a:solidFill>
                  <a:schemeClr val="tx1">
                    <a:lumMod val="50000"/>
                    <a:lumOff val="50000"/>
                  </a:schemeClr>
                </a:solidFill>
              </a:rPr>
              <a:t>DIHs</a:t>
            </a:r>
            <a:r>
              <a:rPr lang="en-US" sz="2000" smtClean="0">
                <a:solidFill>
                  <a:schemeClr val="tx1">
                    <a:lumMod val="50000"/>
                    <a:lumOff val="50000"/>
                  </a:schemeClr>
                </a:solidFill>
              </a:rPr>
              <a:t> </a:t>
            </a:r>
            <a:r>
              <a:rPr lang="en-US" sz="2000" b="1" smtClean="0">
                <a:solidFill>
                  <a:schemeClr val="tx1">
                    <a:lumMod val="50000"/>
                    <a:lumOff val="50000"/>
                  </a:schemeClr>
                </a:solidFill>
              </a:rPr>
              <a:t>stimulate and promote the culture of </a:t>
            </a:r>
            <a:r>
              <a:rPr lang="en-US" sz="2000" b="1" smtClean="0">
                <a:solidFill>
                  <a:schemeClr val="tx1">
                    <a:lumMod val="50000"/>
                    <a:lumOff val="50000"/>
                  </a:schemeClr>
                </a:solidFill>
              </a:rPr>
              <a:t>innovation</a:t>
            </a:r>
            <a:r>
              <a:rPr lang="en-US" sz="2000" smtClean="0">
                <a:solidFill>
                  <a:schemeClr val="tx1">
                    <a:lumMod val="50000"/>
                    <a:lumOff val="50000"/>
                  </a:schemeClr>
                </a:solidFill>
              </a:rPr>
              <a:t>, </a:t>
            </a:r>
            <a:r>
              <a:rPr lang="en-US" sz="2000" b="1" smtClean="0">
                <a:solidFill>
                  <a:srgbClr val="0070C0"/>
                </a:solidFill>
              </a:rPr>
              <a:t>provide access for the companies to the </a:t>
            </a:r>
            <a:r>
              <a:rPr lang="en-US" sz="2000" b="1" smtClean="0">
                <a:solidFill>
                  <a:srgbClr val="0070C0"/>
                </a:solidFill>
              </a:rPr>
              <a:t>“</a:t>
            </a:r>
            <a:r>
              <a:rPr lang="en-US" sz="2000" b="1" smtClean="0">
                <a:solidFill>
                  <a:srgbClr val="0070C0"/>
                </a:solidFill>
              </a:rPr>
              <a:t>4.0 </a:t>
            </a:r>
            <a:r>
              <a:rPr lang="en-US" sz="2000" b="1" smtClean="0">
                <a:solidFill>
                  <a:srgbClr val="0070C0"/>
                </a:solidFill>
              </a:rPr>
              <a:t>world”</a:t>
            </a:r>
            <a:r>
              <a:rPr lang="en-US" sz="2000" smtClean="0">
                <a:solidFill>
                  <a:schemeClr val="tx1">
                    <a:lumMod val="50000"/>
                    <a:lumOff val="50000"/>
                  </a:schemeClr>
                </a:solidFill>
              </a:rPr>
              <a:t>. </a:t>
            </a:r>
            <a:endParaRPr lang="en-US" sz="2000" smtClean="0">
              <a:solidFill>
                <a:schemeClr val="tx1">
                  <a:lumMod val="50000"/>
                  <a:lumOff val="50000"/>
                </a:schemeClr>
              </a:solidFill>
            </a:endParaRPr>
          </a:p>
          <a:p>
            <a:pPr indent="-457200" algn="just">
              <a:buClr>
                <a:srgbClr val="C00000"/>
              </a:buClr>
            </a:pPr>
            <a:r>
              <a:rPr lang="en-US" sz="2000" smtClean="0">
                <a:solidFill>
                  <a:schemeClr val="tx1">
                    <a:lumMod val="50000"/>
                    <a:lumOff val="50000"/>
                  </a:schemeClr>
                </a:solidFill>
              </a:rPr>
              <a:t>They are </a:t>
            </a:r>
            <a:r>
              <a:rPr lang="en-US" sz="2000" b="1" smtClean="0">
                <a:solidFill>
                  <a:schemeClr val="tx1">
                    <a:lumMod val="50000"/>
                    <a:lumOff val="50000"/>
                  </a:schemeClr>
                </a:solidFill>
              </a:rPr>
              <a:t>structured on a regional basis </a:t>
            </a:r>
            <a:r>
              <a:rPr lang="en-US" sz="2000" smtClean="0">
                <a:solidFill>
                  <a:schemeClr val="tx1">
                    <a:lumMod val="50000"/>
                    <a:lumOff val="50000"/>
                  </a:schemeClr>
                </a:solidFill>
              </a:rPr>
              <a:t>and work closely with the Associations of  </a:t>
            </a:r>
            <a:r>
              <a:rPr lang="en-US" sz="2000" smtClean="0">
                <a:solidFill>
                  <a:schemeClr val="tx1">
                    <a:lumMod val="50000"/>
                    <a:lumOff val="50000"/>
                  </a:schemeClr>
                </a:solidFill>
              </a:rPr>
              <a:t>Confindustria</a:t>
            </a:r>
            <a:r>
              <a:rPr lang="en-US" sz="2000" smtClean="0">
                <a:solidFill>
                  <a:schemeClr val="tx1">
                    <a:lumMod val="50000"/>
                    <a:lumOff val="50000"/>
                  </a:schemeClr>
                </a:solidFill>
              </a:rPr>
              <a:t>.  </a:t>
            </a:r>
            <a:endParaRPr lang="en-US" sz="2000" smtClean="0">
              <a:solidFill>
                <a:schemeClr val="tx1">
                  <a:lumMod val="50000"/>
                  <a:lumOff val="50000"/>
                </a:schemeClr>
              </a:solidFill>
            </a:endParaRPr>
          </a:p>
        </p:txBody>
      </p:sp>
      <p:sp>
        <p:nvSpPr>
          <p:cNvPr id="11" name="Titolo 1"/>
          <p:cNvSpPr>
            <a:spLocks noGrp="1"/>
          </p:cNvSpPr>
          <p:nvPr>
            <p:ph type="title"/>
          </p:nvPr>
        </p:nvSpPr>
        <p:spPr>
          <a:xfrm>
            <a:off x="590872" y="116632"/>
            <a:ext cx="8229600" cy="850106"/>
          </a:xfrm>
        </p:spPr>
        <p:txBody>
          <a:bodyPr>
            <a:normAutofit/>
          </a:bodyPr>
          <a:lstStyle/>
          <a:p>
            <a:pPr algn="l"/>
            <a:r>
              <a:rPr lang="en-US" sz="3600" b="1" smtClean="0">
                <a:solidFill>
                  <a:srgbClr val="00A4DE"/>
                </a:solidFill>
              </a:rPr>
              <a:t>Digital </a:t>
            </a:r>
            <a:r>
              <a:rPr lang="en-US" sz="3600" b="1" smtClean="0">
                <a:solidFill>
                  <a:schemeClr val="bg1">
                    <a:lumMod val="75000"/>
                  </a:schemeClr>
                </a:solidFill>
              </a:rPr>
              <a:t>Innovation </a:t>
            </a:r>
            <a:r>
              <a:rPr lang="en-US" sz="3600" b="1" smtClean="0">
                <a:solidFill>
                  <a:srgbClr val="00A4DE"/>
                </a:solidFill>
              </a:rPr>
              <a:t>Hubs</a:t>
            </a:r>
          </a:p>
        </p:txBody>
      </p:sp>
      <p:pic>
        <p:nvPicPr>
          <p:cNvPr id="3074" name="Picture 2" descr="Logo Digital Innovation Hub"/>
          <p:cNvPicPr>
            <a:picLocks noChangeAspect="1" noChangeArrowheads="1"/>
          </p:cNvPicPr>
          <p:nvPr/>
        </p:nvPicPr>
        <p:blipFill>
          <a:blip r:embed="rId2" cstate="print"/>
          <a:srcRect/>
          <a:stretch>
            <a:fillRect/>
          </a:stretch>
        </p:blipFill>
        <p:spPr bwMode="auto">
          <a:xfrm>
            <a:off x="6081037" y="2780928"/>
            <a:ext cx="2739435" cy="2520280"/>
          </a:xfrm>
          <a:prstGeom prst="rect">
            <a:avLst/>
          </a:prstGeom>
          <a:noFill/>
        </p:spPr>
      </p:pic>
      <p:sp>
        <p:nvSpPr>
          <p:cNvPr id="7" name="Rettangolo 6"/>
          <p:cNvSpPr/>
          <p:nvPr/>
        </p:nvSpPr>
        <p:spPr>
          <a:xfrm>
            <a:off x="467544" y="2492896"/>
            <a:ext cx="5472608" cy="3354765"/>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algn="ctr"/>
            <a:r>
              <a:rPr lang="en-US" sz="2400" b="1" dirty="0" smtClean="0">
                <a:solidFill>
                  <a:srgbClr val="0070C0"/>
                </a:solidFill>
                <a:latin typeface="+mj-lt"/>
                <a:ea typeface="+mj-ea"/>
                <a:cs typeface="+mj-cs"/>
              </a:rPr>
              <a:t>What do they do? </a:t>
            </a:r>
            <a:endParaRPr lang="en-US" sz="2400" b="1" dirty="0">
              <a:solidFill>
                <a:srgbClr val="0070C0"/>
              </a:solidFill>
              <a:latin typeface="+mj-lt"/>
              <a:ea typeface="+mj-ea"/>
              <a:cs typeface="+mj-cs"/>
            </a:endParaRPr>
          </a:p>
          <a:p>
            <a:pPr algn="just"/>
            <a:endParaRPr lang="en-US" sz="800" dirty="0" smtClean="0">
              <a:solidFill>
                <a:schemeClr val="tx1">
                  <a:lumMod val="50000"/>
                  <a:lumOff val="50000"/>
                </a:schemeClr>
              </a:solidFill>
            </a:endParaRPr>
          </a:p>
          <a:p>
            <a:pPr marL="457200" indent="-457200" algn="just">
              <a:buClr>
                <a:srgbClr val="C00000"/>
              </a:buClr>
              <a:buFont typeface="+mj-lt"/>
              <a:buAutoNum type="arabicPeriod"/>
            </a:pPr>
            <a:r>
              <a:rPr lang="en-US" sz="2000" b="1" dirty="0" smtClean="0">
                <a:solidFill>
                  <a:schemeClr val="tx1">
                    <a:lumMod val="50000"/>
                    <a:lumOff val="50000"/>
                  </a:schemeClr>
                </a:solidFill>
              </a:rPr>
              <a:t>Awareness and training </a:t>
            </a:r>
            <a:r>
              <a:rPr lang="en-US" sz="2000" dirty="0" smtClean="0">
                <a:solidFill>
                  <a:schemeClr val="tx1">
                    <a:lumMod val="50000"/>
                    <a:lumOff val="50000"/>
                  </a:schemeClr>
                </a:solidFill>
              </a:rPr>
              <a:t>of opportunities connected to 4.0 technologies, through seminars, workshops and visits to companies;</a:t>
            </a:r>
          </a:p>
          <a:p>
            <a:pPr marL="457200" indent="-457200" algn="just">
              <a:buClr>
                <a:srgbClr val="C00000"/>
              </a:buClr>
              <a:buFont typeface="+mj-lt"/>
              <a:buAutoNum type="arabicPeriod"/>
            </a:pPr>
            <a:r>
              <a:rPr lang="en-US" sz="2000" b="1" dirty="0" smtClean="0">
                <a:solidFill>
                  <a:schemeClr val="tx1">
                    <a:lumMod val="50000"/>
                    <a:lumOff val="50000"/>
                  </a:schemeClr>
                </a:solidFill>
              </a:rPr>
              <a:t>Assessment of the level of digitalization;</a:t>
            </a:r>
          </a:p>
          <a:p>
            <a:pPr marL="457200" indent="-457200" algn="just">
              <a:buClr>
                <a:srgbClr val="C00000"/>
              </a:buClr>
              <a:buFont typeface="+mj-lt"/>
              <a:buAutoNum type="arabicPeriod"/>
            </a:pPr>
            <a:r>
              <a:rPr lang="en-US" sz="2000" b="1" dirty="0" smtClean="0">
                <a:solidFill>
                  <a:schemeClr val="tx1">
                    <a:lumMod val="50000"/>
                    <a:lumOff val="50000"/>
                  </a:schemeClr>
                </a:solidFill>
              </a:rPr>
              <a:t>Orientation towards the innovation ecosystem: </a:t>
            </a:r>
            <a:r>
              <a:rPr lang="en-US" sz="2000" dirty="0" smtClean="0">
                <a:solidFill>
                  <a:schemeClr val="tx1">
                    <a:lumMod val="50000"/>
                    <a:lumOff val="50000"/>
                  </a:schemeClr>
                </a:solidFill>
              </a:rPr>
              <a:t>national and European competence centers, smart factories, light plants, universities, research institutions, FabLab, etc.</a:t>
            </a:r>
            <a:endParaRPr lang="en-US" sz="2000" dirty="0" smtClean="0">
              <a:solidFill>
                <a:schemeClr val="tx1">
                  <a:lumMod val="50000"/>
                  <a:lumOff val="50000"/>
                </a:schemeClr>
              </a:solidFill>
            </a:endParaRPr>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872" y="116632"/>
            <a:ext cx="8229600" cy="850106"/>
          </a:xfrm>
        </p:spPr>
        <p:txBody>
          <a:bodyPr>
            <a:normAutofit/>
          </a:bodyPr>
          <a:lstStyle/>
          <a:p>
            <a:pPr algn="l"/>
            <a:r>
              <a:rPr lang="en-US" sz="3600" b="1" dirty="0" smtClean="0">
                <a:solidFill>
                  <a:srgbClr val="FFDF57"/>
                </a:solidFill>
              </a:rPr>
              <a:t>DIHs </a:t>
            </a:r>
            <a:r>
              <a:rPr lang="en-US" sz="3600" b="1" dirty="0" smtClean="0">
                <a:solidFill>
                  <a:srgbClr val="00A4DE"/>
                </a:solidFill>
              </a:rPr>
              <a:t>&amp; </a:t>
            </a:r>
            <a:r>
              <a:rPr lang="en-US" sz="3600" b="1" dirty="0" smtClean="0">
                <a:solidFill>
                  <a:schemeClr val="bg1">
                    <a:lumMod val="65000"/>
                  </a:schemeClr>
                </a:solidFill>
              </a:rPr>
              <a:t>Workshops</a:t>
            </a: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7410" name="Picture 2" descr="C:\Users\User\Desktop\MECCANICA 4.0 - TORINO\DIH.png"/>
          <p:cNvPicPr>
            <a:picLocks noChangeAspect="1" noChangeArrowheads="1"/>
          </p:cNvPicPr>
          <p:nvPr/>
        </p:nvPicPr>
        <p:blipFill>
          <a:blip r:embed="rId3" cstate="print"/>
          <a:srcRect/>
          <a:stretch>
            <a:fillRect/>
          </a:stretch>
        </p:blipFill>
        <p:spPr bwMode="auto">
          <a:xfrm>
            <a:off x="611560" y="1147375"/>
            <a:ext cx="7992888" cy="4801905"/>
          </a:xfrm>
          <a:prstGeom prst="rect">
            <a:avLst/>
          </a:prstGeom>
          <a:noFill/>
        </p:spPr>
      </p:pic>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1872208" y="3140968"/>
            <a:ext cx="7164288" cy="1008112"/>
          </a:xfrm>
          <a:solidFill>
            <a:schemeClr val="bg1"/>
          </a:solidFill>
        </p:spPr>
        <p:txBody>
          <a:bodyPr>
            <a:noAutofit/>
          </a:bodyPr>
          <a:lstStyle/>
          <a:p>
            <a:r>
              <a:rPr lang="it-IT" sz="4800" b="1" dirty="0" err="1" smtClean="0">
                <a:solidFill>
                  <a:srgbClr val="00A4DE"/>
                </a:solidFill>
              </a:rPr>
              <a:t>What</a:t>
            </a:r>
            <a:r>
              <a:rPr lang="it-IT" sz="4800" b="1" dirty="0" smtClean="0">
                <a:solidFill>
                  <a:srgbClr val="00A4DE"/>
                </a:solidFill>
              </a:rPr>
              <a:t> are </a:t>
            </a:r>
            <a:r>
              <a:rPr lang="it-IT" sz="4800" b="1" dirty="0" err="1" smtClean="0">
                <a:solidFill>
                  <a:srgbClr val="00A4DE"/>
                </a:solidFill>
              </a:rPr>
              <a:t>we</a:t>
            </a:r>
            <a:r>
              <a:rPr lang="it-IT" sz="4800" b="1" dirty="0" smtClean="0">
                <a:solidFill>
                  <a:srgbClr val="00A4DE"/>
                </a:solidFill>
              </a:rPr>
              <a:t> </a:t>
            </a:r>
            <a:r>
              <a:rPr lang="it-IT" sz="4800" b="1" dirty="0" err="1" smtClean="0">
                <a:solidFill>
                  <a:srgbClr val="00A4DE"/>
                </a:solidFill>
              </a:rPr>
              <a:t>doing</a:t>
            </a:r>
            <a:r>
              <a:rPr lang="it-IT" sz="4800" b="1" dirty="0" smtClean="0">
                <a:solidFill>
                  <a:srgbClr val="00A4DE"/>
                </a:solidFill>
              </a:rPr>
              <a:t> </a:t>
            </a:r>
            <a:r>
              <a:rPr lang="it-IT" sz="4800" b="1" dirty="0" err="1" smtClean="0">
                <a:solidFill>
                  <a:srgbClr val="00A4DE"/>
                </a:solidFill>
              </a:rPr>
              <a:t>for</a:t>
            </a:r>
            <a:r>
              <a:rPr lang="it-IT" sz="4800" b="1" dirty="0" smtClean="0">
                <a:solidFill>
                  <a:srgbClr val="00A4DE"/>
                </a:solidFill>
              </a:rPr>
              <a:t> </a:t>
            </a:r>
            <a:r>
              <a:rPr lang="it-IT" sz="4800" b="1" dirty="0" smtClean="0">
                <a:solidFill>
                  <a:schemeClr val="bg1">
                    <a:lumMod val="65000"/>
                  </a:schemeClr>
                </a:solidFill>
              </a:rPr>
              <a:t>4.0</a:t>
            </a:r>
            <a:r>
              <a:rPr lang="it-IT" sz="4800" b="1" dirty="0" smtClean="0">
                <a:solidFill>
                  <a:srgbClr val="00A4DE"/>
                </a:solidFill>
              </a:rPr>
              <a:t>?</a:t>
            </a:r>
            <a:r>
              <a:rPr lang="it-IT" sz="4800" b="1" dirty="0" smtClean="0">
                <a:solidFill>
                  <a:schemeClr val="bg1">
                    <a:lumMod val="50000"/>
                  </a:schemeClr>
                </a:solidFill>
              </a:rPr>
              <a:t/>
            </a:r>
            <a:br>
              <a:rPr lang="it-IT" sz="4800" b="1" dirty="0" smtClean="0">
                <a:solidFill>
                  <a:schemeClr val="bg1">
                    <a:lumMod val="50000"/>
                  </a:schemeClr>
                </a:solidFill>
              </a:rPr>
            </a:br>
            <a:endParaRPr lang="it-IT" sz="4800" dirty="0">
              <a:solidFill>
                <a:srgbClr val="00A4DE"/>
              </a:solidFill>
            </a:endParaRPr>
          </a:p>
        </p:txBody>
      </p:sp>
      <p:sp>
        <p:nvSpPr>
          <p:cNvPr id="9" name="Rettangolo 8"/>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p:cNvPicPr>
            <a:picLocks noChangeAspect="1" noChangeArrowheads="1"/>
          </p:cNvPicPr>
          <p:nvPr/>
        </p:nvPicPr>
        <p:blipFill>
          <a:blip r:embed="rId2" cstate="print"/>
          <a:srcRect/>
          <a:stretch>
            <a:fillRect/>
          </a:stretch>
        </p:blipFill>
        <p:spPr bwMode="auto">
          <a:xfrm>
            <a:off x="251520" y="188640"/>
            <a:ext cx="1152128" cy="601603"/>
          </a:xfrm>
          <a:prstGeom prst="rect">
            <a:avLst/>
          </a:prstGeom>
          <a:noFill/>
          <a:ln w="9525">
            <a:noFill/>
            <a:miter lim="800000"/>
            <a:headEnd/>
            <a:tailEnd/>
          </a:ln>
          <a:effectLst/>
        </p:spPr>
      </p:pic>
      <p:pic>
        <p:nvPicPr>
          <p:cNvPr id="6" name="Immagine 5" descr="Risultati immagini per european commission social dialogue logo"/>
          <p:cNvPicPr/>
          <p:nvPr/>
        </p:nvPicPr>
        <p:blipFill>
          <a:blip r:embed="rId3" cstate="print"/>
          <a:srcRect/>
          <a:stretch>
            <a:fillRect/>
          </a:stretch>
        </p:blipFill>
        <p:spPr bwMode="auto">
          <a:xfrm>
            <a:off x="7596336" y="44624"/>
            <a:ext cx="1368152" cy="792088"/>
          </a:xfrm>
          <a:prstGeom prst="rect">
            <a:avLst/>
          </a:prstGeom>
          <a:noFill/>
          <a:ln w="9525">
            <a:noFill/>
            <a:miter lim="800000"/>
            <a:headEnd/>
            <a:tailEnd/>
          </a:ln>
        </p:spPr>
      </p:pic>
      <p:pic>
        <p:nvPicPr>
          <p:cNvPr id="1028" name="Picture 4" descr="Risultati immagini per federmeccanica"/>
          <p:cNvPicPr>
            <a:picLocks noChangeAspect="1" noChangeArrowheads="1"/>
          </p:cNvPicPr>
          <p:nvPr/>
        </p:nvPicPr>
        <p:blipFill>
          <a:blip r:embed="rId4" cstate="print"/>
          <a:srcRect/>
          <a:stretch>
            <a:fillRect/>
          </a:stretch>
        </p:blipFill>
        <p:spPr bwMode="auto">
          <a:xfrm>
            <a:off x="251520" y="2204864"/>
            <a:ext cx="6959158" cy="230425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359024" y="1196752"/>
            <a:ext cx="8784976" cy="1008112"/>
          </a:xfrm>
          <a:solidFill>
            <a:schemeClr val="bg1"/>
          </a:solidFill>
        </p:spPr>
        <p:txBody>
          <a:bodyPr>
            <a:normAutofit fontScale="90000"/>
          </a:bodyPr>
          <a:lstStyle/>
          <a:p>
            <a:r>
              <a:rPr lang="it-IT" sz="6000" b="1" dirty="0" smtClean="0">
                <a:solidFill>
                  <a:srgbClr val="00A4DE"/>
                </a:solidFill>
              </a:rPr>
              <a:t>Task </a:t>
            </a:r>
            <a:r>
              <a:rPr lang="it-IT" sz="6000" b="1" dirty="0" err="1" smtClean="0">
                <a:solidFill>
                  <a:srgbClr val="00A4DE"/>
                </a:solidFill>
              </a:rPr>
              <a:t>Force</a:t>
            </a:r>
            <a:r>
              <a:rPr lang="it-IT" sz="6000" b="1" dirty="0" smtClean="0">
                <a:solidFill>
                  <a:srgbClr val="00A4DE"/>
                </a:solidFill>
              </a:rPr>
              <a:t> </a:t>
            </a:r>
            <a:br>
              <a:rPr lang="it-IT" sz="6000" b="1" dirty="0" smtClean="0">
                <a:solidFill>
                  <a:srgbClr val="00A4DE"/>
                </a:solidFill>
              </a:rPr>
            </a:br>
            <a:r>
              <a:rPr lang="it-IT" sz="6000" b="1" dirty="0" smtClean="0">
                <a:solidFill>
                  <a:srgbClr val="00A4DE"/>
                </a:solidFill>
              </a:rPr>
              <a:t>“</a:t>
            </a:r>
            <a:r>
              <a:rPr lang="it-IT" sz="6000" b="1" dirty="0" smtClean="0">
                <a:solidFill>
                  <a:schemeClr val="bg1">
                    <a:lumMod val="65000"/>
                  </a:schemeClr>
                </a:solidFill>
              </a:rPr>
              <a:t>Liberare l’ingegno</a:t>
            </a:r>
            <a:r>
              <a:rPr lang="it-IT" sz="6000" b="1" dirty="0" smtClean="0">
                <a:solidFill>
                  <a:srgbClr val="0070C0"/>
                </a:solidFill>
              </a:rPr>
              <a:t>”</a:t>
            </a:r>
            <a:r>
              <a:rPr lang="it-IT" sz="3200" b="1" dirty="0" smtClean="0">
                <a:solidFill>
                  <a:schemeClr val="bg1">
                    <a:lumMod val="50000"/>
                  </a:schemeClr>
                </a:solidFill>
              </a:rPr>
              <a:t/>
            </a:r>
            <a:br>
              <a:rPr lang="it-IT" sz="3200" b="1" dirty="0" smtClean="0">
                <a:solidFill>
                  <a:schemeClr val="bg1">
                    <a:lumMod val="50000"/>
                  </a:schemeClr>
                </a:solidFill>
              </a:rPr>
            </a:br>
            <a:endParaRPr lang="it-IT" sz="3200" dirty="0">
              <a:solidFill>
                <a:srgbClr val="00A4DE"/>
              </a:solidFill>
            </a:endParaRPr>
          </a:p>
        </p:txBody>
      </p:sp>
      <p:sp>
        <p:nvSpPr>
          <p:cNvPr id="9" name="Rettangolo 8"/>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p:cNvPicPr>
            <a:picLocks noChangeAspect="1" noChangeArrowheads="1"/>
          </p:cNvPicPr>
          <p:nvPr/>
        </p:nvPicPr>
        <p:blipFill>
          <a:blip r:embed="rId2" cstate="print"/>
          <a:srcRect/>
          <a:stretch>
            <a:fillRect/>
          </a:stretch>
        </p:blipFill>
        <p:spPr bwMode="auto">
          <a:xfrm>
            <a:off x="251520" y="188640"/>
            <a:ext cx="1152128" cy="601603"/>
          </a:xfrm>
          <a:prstGeom prst="rect">
            <a:avLst/>
          </a:prstGeom>
          <a:noFill/>
          <a:ln w="9525">
            <a:noFill/>
            <a:miter lim="800000"/>
            <a:headEnd/>
            <a:tailEnd/>
          </a:ln>
          <a:effectLst/>
        </p:spPr>
      </p:pic>
      <p:pic>
        <p:nvPicPr>
          <p:cNvPr id="6" name="Immagine 5" descr="Risultati immagini per european commission social dialogue logo"/>
          <p:cNvPicPr/>
          <p:nvPr/>
        </p:nvPicPr>
        <p:blipFill>
          <a:blip r:embed="rId3" cstate="print"/>
          <a:srcRect/>
          <a:stretch>
            <a:fillRect/>
          </a:stretch>
        </p:blipFill>
        <p:spPr bwMode="auto">
          <a:xfrm>
            <a:off x="7596336" y="44624"/>
            <a:ext cx="1368152" cy="792088"/>
          </a:xfrm>
          <a:prstGeom prst="rect">
            <a:avLst/>
          </a:prstGeom>
          <a:noFill/>
          <a:ln w="9525">
            <a:noFill/>
            <a:miter lim="800000"/>
            <a:headEnd/>
            <a:tailEnd/>
          </a:ln>
        </p:spPr>
      </p:pic>
      <p:pic>
        <p:nvPicPr>
          <p:cNvPr id="8" name="Immagine 7" descr="fm_4_b-1.png"/>
          <p:cNvPicPr>
            <a:picLocks noChangeAspect="1"/>
          </p:cNvPicPr>
          <p:nvPr/>
        </p:nvPicPr>
        <p:blipFill>
          <a:blip r:embed="rId4" cstate="print"/>
          <a:stretch>
            <a:fillRect/>
          </a:stretch>
        </p:blipFill>
        <p:spPr>
          <a:xfrm>
            <a:off x="1907704" y="2420888"/>
            <a:ext cx="5520612" cy="33123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30622"/>
            <a:ext cx="5781328" cy="850106"/>
          </a:xfrm>
        </p:spPr>
        <p:txBody>
          <a:bodyPr>
            <a:normAutofit fontScale="90000"/>
          </a:bodyPr>
          <a:lstStyle/>
          <a:p>
            <a:pPr algn="l"/>
            <a:r>
              <a:rPr lang="en-US" sz="3600" b="1" dirty="0" smtClean="0">
                <a:solidFill>
                  <a:schemeClr val="accent5">
                    <a:lumMod val="75000"/>
                  </a:schemeClr>
                </a:solidFill>
              </a:rPr>
              <a:t/>
            </a:r>
            <a:br>
              <a:rPr lang="en-US" sz="3600" b="1" dirty="0" smtClean="0">
                <a:solidFill>
                  <a:schemeClr val="accent5">
                    <a:lumMod val="75000"/>
                  </a:schemeClr>
                </a:solidFill>
              </a:rPr>
            </a:br>
            <a:r>
              <a:rPr lang="en-US" sz="3600" b="1" dirty="0" smtClean="0">
                <a:solidFill>
                  <a:srgbClr val="00A4DE"/>
                </a:solidFill>
              </a:rPr>
              <a:t>Aims</a:t>
            </a:r>
            <a:r>
              <a:rPr lang="en-US" sz="3600" b="1" dirty="0" smtClean="0">
                <a:solidFill>
                  <a:srgbClr val="0070C0"/>
                </a:solidFill>
              </a:rPr>
              <a:t> </a:t>
            </a:r>
            <a:r>
              <a:rPr lang="en-US" sz="3600" b="1" dirty="0" smtClean="0">
                <a:solidFill>
                  <a:schemeClr val="bg1">
                    <a:lumMod val="65000"/>
                  </a:schemeClr>
                </a:solidFill>
              </a:rPr>
              <a:t>&amp;</a:t>
            </a:r>
            <a:r>
              <a:rPr lang="en-US" sz="3600" b="1" dirty="0" smtClean="0">
                <a:solidFill>
                  <a:srgbClr val="0070C0"/>
                </a:solidFill>
              </a:rPr>
              <a:t> </a:t>
            </a:r>
            <a:r>
              <a:rPr lang="en-US" sz="3600" b="1" dirty="0" smtClean="0">
                <a:solidFill>
                  <a:srgbClr val="00A4DE"/>
                </a:solidFill>
              </a:rPr>
              <a:t>Mission</a:t>
            </a:r>
            <a:r>
              <a:rPr lang="en-US" sz="3200" dirty="0" smtClean="0">
                <a:solidFill>
                  <a:schemeClr val="bg1">
                    <a:lumMod val="65000"/>
                  </a:schemeClr>
                </a:solidFill>
                <a:latin typeface="+mn-lt"/>
              </a:rPr>
              <a:t> </a:t>
            </a:r>
            <a:r>
              <a:rPr lang="en-US" sz="3600" b="1" dirty="0" smtClean="0">
                <a:solidFill>
                  <a:srgbClr val="0070C0"/>
                </a:solidFill>
              </a:rPr>
              <a:t/>
            </a:r>
            <a:br>
              <a:rPr lang="en-US" sz="3600" b="1" dirty="0" smtClean="0">
                <a:solidFill>
                  <a:srgbClr val="0070C0"/>
                </a:solidFill>
              </a:rPr>
            </a:br>
            <a:endParaRPr lang="it-IT" sz="3600" b="1" dirty="0">
              <a:solidFill>
                <a:srgbClr val="0070C0"/>
              </a:solidFill>
            </a:endParaRP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p:cNvSpPr/>
          <p:nvPr/>
        </p:nvSpPr>
        <p:spPr>
          <a:xfrm>
            <a:off x="323528" y="921494"/>
            <a:ext cx="8640960" cy="969496"/>
          </a:xfrm>
          <a:prstGeom prst="rect">
            <a:avLst/>
          </a:prstGeom>
        </p:spPr>
        <p:txBody>
          <a:bodyPr wrap="square">
            <a:spAutoFit/>
          </a:bodyPr>
          <a:lstStyle/>
          <a:p>
            <a:pPr algn="just"/>
            <a:r>
              <a:rPr lang="en-US" sz="1900" dirty="0" smtClean="0">
                <a:solidFill>
                  <a:schemeClr val="bg1">
                    <a:lumMod val="50000"/>
                  </a:schemeClr>
                </a:solidFill>
              </a:rPr>
              <a:t>In </a:t>
            </a:r>
            <a:r>
              <a:rPr lang="en-US" sz="1900" b="1" dirty="0" smtClean="0">
                <a:solidFill>
                  <a:schemeClr val="bg1">
                    <a:lumMod val="50000"/>
                  </a:schemeClr>
                </a:solidFill>
              </a:rPr>
              <a:t>2015</a:t>
            </a:r>
            <a:r>
              <a:rPr lang="en-US" sz="1900" dirty="0" smtClean="0">
                <a:solidFill>
                  <a:schemeClr val="bg1">
                    <a:lumMod val="50000"/>
                  </a:schemeClr>
                </a:solidFill>
              </a:rPr>
              <a:t>, Federmeccanica set up the </a:t>
            </a:r>
            <a:r>
              <a:rPr lang="en-US" sz="1900" b="1" dirty="0" smtClean="0">
                <a:solidFill>
                  <a:schemeClr val="bg1">
                    <a:lumMod val="50000"/>
                  </a:schemeClr>
                </a:solidFill>
              </a:rPr>
              <a:t>Task Force "</a:t>
            </a:r>
            <a:r>
              <a:rPr lang="en-US" sz="1900" b="1" dirty="0" err="1" smtClean="0">
                <a:solidFill>
                  <a:schemeClr val="bg1">
                    <a:lumMod val="50000"/>
                  </a:schemeClr>
                </a:solidFill>
              </a:rPr>
              <a:t>Liberare</a:t>
            </a:r>
            <a:r>
              <a:rPr lang="en-US" sz="1900" b="1" dirty="0" smtClean="0">
                <a:solidFill>
                  <a:schemeClr val="bg1">
                    <a:lumMod val="50000"/>
                  </a:schemeClr>
                </a:solidFill>
              </a:rPr>
              <a:t> </a:t>
            </a:r>
            <a:r>
              <a:rPr lang="en-US" sz="1900" b="1" dirty="0" err="1" smtClean="0">
                <a:solidFill>
                  <a:schemeClr val="bg1">
                    <a:lumMod val="50000"/>
                  </a:schemeClr>
                </a:solidFill>
              </a:rPr>
              <a:t>l’ingegno</a:t>
            </a:r>
            <a:r>
              <a:rPr lang="en-US" sz="1900" b="1" dirty="0" smtClean="0">
                <a:solidFill>
                  <a:schemeClr val="bg1">
                    <a:lumMod val="50000"/>
                  </a:schemeClr>
                </a:solidFill>
              </a:rPr>
              <a:t>", </a:t>
            </a:r>
            <a:r>
              <a:rPr lang="en-US" sz="1900" dirty="0" smtClean="0">
                <a:solidFill>
                  <a:schemeClr val="bg1">
                    <a:lumMod val="50000"/>
                  </a:schemeClr>
                </a:solidFill>
              </a:rPr>
              <a:t>with the aim of </a:t>
            </a:r>
            <a:r>
              <a:rPr lang="en-US" sz="1900" dirty="0" smtClean="0">
                <a:solidFill>
                  <a:schemeClr val="accent6">
                    <a:lumMod val="75000"/>
                  </a:schemeClr>
                </a:solidFill>
              </a:rPr>
              <a:t>"accompanying" Italian manufacturing companies </a:t>
            </a:r>
            <a:r>
              <a:rPr lang="en-US" sz="1900" dirty="0" smtClean="0">
                <a:solidFill>
                  <a:schemeClr val="bg1">
                    <a:lumMod val="50000"/>
                  </a:schemeClr>
                </a:solidFill>
              </a:rPr>
              <a:t>on a path towards the full </a:t>
            </a:r>
            <a:r>
              <a:rPr lang="en-US" sz="1900" b="1" dirty="0" smtClean="0">
                <a:solidFill>
                  <a:schemeClr val="accent6">
                    <a:lumMod val="75000"/>
                  </a:schemeClr>
                </a:solidFill>
              </a:rPr>
              <a:t>digitalization of manufacturing </a:t>
            </a:r>
            <a:r>
              <a:rPr lang="en-US" sz="1900" dirty="0" smtClean="0">
                <a:solidFill>
                  <a:schemeClr val="bg1">
                    <a:lumMod val="50000"/>
                  </a:schemeClr>
                </a:solidFill>
              </a:rPr>
              <a:t>(Industry 4.0).</a:t>
            </a:r>
            <a:endParaRPr lang="it-IT" sz="1900" dirty="0">
              <a:solidFill>
                <a:schemeClr val="bg1">
                  <a:lumMod val="50000"/>
                </a:schemeClr>
              </a:solidFill>
            </a:endParaRPr>
          </a:p>
        </p:txBody>
      </p:sp>
      <p:sp>
        <p:nvSpPr>
          <p:cNvPr id="11" name="Rettangolo 10"/>
          <p:cNvSpPr/>
          <p:nvPr/>
        </p:nvSpPr>
        <p:spPr>
          <a:xfrm>
            <a:off x="467544" y="1988840"/>
            <a:ext cx="5040560" cy="1954381"/>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algn="ctr"/>
            <a:r>
              <a:rPr lang="en-US" sz="2800" b="1" dirty="0" smtClean="0">
                <a:solidFill>
                  <a:srgbClr val="0070C0"/>
                </a:solidFill>
                <a:latin typeface="+mj-lt"/>
                <a:ea typeface="+mj-ea"/>
                <a:cs typeface="+mj-cs"/>
              </a:rPr>
              <a:t>Aims:</a:t>
            </a:r>
            <a:endParaRPr lang="en-US" sz="2800" b="1" dirty="0">
              <a:solidFill>
                <a:srgbClr val="0070C0"/>
              </a:solidFill>
              <a:latin typeface="+mj-lt"/>
              <a:ea typeface="+mj-ea"/>
              <a:cs typeface="+mj-cs"/>
            </a:endParaRPr>
          </a:p>
          <a:p>
            <a:pPr algn="ctr"/>
            <a:endParaRPr lang="en-US" sz="500" b="1" dirty="0" smtClean="0">
              <a:solidFill>
                <a:schemeClr val="tx1">
                  <a:lumMod val="50000"/>
                  <a:lumOff val="50000"/>
                </a:schemeClr>
              </a:solidFill>
            </a:endParaRPr>
          </a:p>
          <a:p>
            <a:pPr lvl="1">
              <a:buClr>
                <a:srgbClr val="C00000"/>
              </a:buClr>
              <a:buFont typeface="Wingdings" pitchFamily="2" charset="2"/>
              <a:buChar char="ü"/>
            </a:pPr>
            <a:r>
              <a:rPr lang="en-US" sz="2000" b="1" dirty="0" smtClean="0">
                <a:solidFill>
                  <a:schemeClr val="tx1">
                    <a:lumMod val="50000"/>
                    <a:lumOff val="50000"/>
                  </a:schemeClr>
                </a:solidFill>
              </a:rPr>
              <a:t>  Bridging structural gaps</a:t>
            </a:r>
          </a:p>
          <a:p>
            <a:pPr lvl="1">
              <a:buClr>
                <a:srgbClr val="C00000"/>
              </a:buClr>
              <a:buFont typeface="Wingdings" pitchFamily="2" charset="2"/>
              <a:buChar char="ü"/>
            </a:pPr>
            <a:r>
              <a:rPr lang="en-US" sz="2000" b="1" dirty="0" smtClean="0">
                <a:solidFill>
                  <a:schemeClr val="tx1">
                    <a:lumMod val="50000"/>
                    <a:lumOff val="50000"/>
                  </a:schemeClr>
                </a:solidFill>
              </a:rPr>
              <a:t>  Transferring awareness (awareness action)</a:t>
            </a:r>
          </a:p>
          <a:p>
            <a:pPr lvl="1">
              <a:buClr>
                <a:srgbClr val="C00000"/>
              </a:buClr>
              <a:buFont typeface="Wingdings" pitchFamily="2" charset="2"/>
              <a:buChar char="ü"/>
            </a:pPr>
            <a:r>
              <a:rPr lang="en-US" sz="2000" b="1" dirty="0" smtClean="0">
                <a:solidFill>
                  <a:schemeClr val="tx1">
                    <a:lumMod val="50000"/>
                    <a:lumOff val="50000"/>
                  </a:schemeClr>
                </a:solidFill>
              </a:rPr>
              <a:t>  Adopting a system approach</a:t>
            </a:r>
          </a:p>
          <a:p>
            <a:pPr lvl="1">
              <a:buClr>
                <a:srgbClr val="C00000"/>
              </a:buClr>
              <a:buFont typeface="Wingdings" pitchFamily="2" charset="2"/>
              <a:buChar char="ü"/>
            </a:pPr>
            <a:endParaRPr lang="en-US" sz="800" b="1" dirty="0" smtClean="0">
              <a:solidFill>
                <a:schemeClr val="tx1">
                  <a:lumMod val="50000"/>
                  <a:lumOff val="50000"/>
                </a:schemeClr>
              </a:solidFill>
            </a:endParaRPr>
          </a:p>
        </p:txBody>
      </p:sp>
      <p:sp>
        <p:nvSpPr>
          <p:cNvPr id="13" name="Rettangolo 12"/>
          <p:cNvSpPr/>
          <p:nvPr/>
        </p:nvSpPr>
        <p:spPr>
          <a:xfrm>
            <a:off x="611560" y="4653136"/>
            <a:ext cx="8280920" cy="1646605"/>
          </a:xfrm>
          <a:prstGeom prst="rect">
            <a:avLst/>
          </a:prstGeom>
          <a:solidFill>
            <a:schemeClr val="bg1">
              <a:lumMod val="85000"/>
            </a:schemeClr>
          </a:solidFill>
          <a:ln w="9525">
            <a:solidFill>
              <a:schemeClr val="tx2">
                <a:lumMod val="75000"/>
              </a:schemeClr>
            </a:solidFill>
            <a:prstDash val="sysDot"/>
          </a:ln>
        </p:spPr>
        <p:txBody>
          <a:bodyPr wrap="square">
            <a:spAutoFit/>
          </a:bodyPr>
          <a:lstStyle/>
          <a:p>
            <a:pPr algn="ctr"/>
            <a:r>
              <a:rPr lang="en-US" sz="2800" b="1" dirty="0" smtClean="0">
                <a:solidFill>
                  <a:srgbClr val="0070C0"/>
                </a:solidFill>
                <a:latin typeface="+mj-lt"/>
                <a:ea typeface="+mj-ea"/>
                <a:cs typeface="+mj-cs"/>
              </a:rPr>
              <a:t>Team group:</a:t>
            </a:r>
            <a:endParaRPr lang="en-US" sz="2800" b="1" dirty="0">
              <a:solidFill>
                <a:srgbClr val="0070C0"/>
              </a:solidFill>
              <a:latin typeface="+mj-lt"/>
              <a:ea typeface="+mj-ea"/>
              <a:cs typeface="+mj-cs"/>
            </a:endParaRPr>
          </a:p>
          <a:p>
            <a:pPr algn="ctr"/>
            <a:endParaRPr lang="en-US" sz="500" b="1" dirty="0" smtClean="0">
              <a:solidFill>
                <a:schemeClr val="tx1">
                  <a:lumMod val="50000"/>
                  <a:lumOff val="50000"/>
                </a:schemeClr>
              </a:solidFill>
            </a:endParaRPr>
          </a:p>
          <a:p>
            <a:pPr lvl="1">
              <a:buClr>
                <a:srgbClr val="C00000"/>
              </a:buClr>
              <a:buFont typeface="Wingdings" pitchFamily="2" charset="2"/>
              <a:buChar char="ü"/>
            </a:pPr>
            <a:r>
              <a:rPr lang="en-US" sz="2000" b="1" dirty="0" smtClean="0">
                <a:solidFill>
                  <a:schemeClr val="tx1">
                    <a:lumMod val="50000"/>
                    <a:lumOff val="50000"/>
                  </a:schemeClr>
                </a:solidFill>
              </a:rPr>
              <a:t>  Representatives of National and Territorial Associations</a:t>
            </a:r>
          </a:p>
          <a:p>
            <a:pPr lvl="1">
              <a:buClr>
                <a:srgbClr val="C00000"/>
              </a:buClr>
              <a:buFont typeface="Wingdings" pitchFamily="2" charset="2"/>
              <a:buChar char="ü"/>
            </a:pPr>
            <a:r>
              <a:rPr lang="en-US" sz="2000" b="1" dirty="0" smtClean="0">
                <a:solidFill>
                  <a:schemeClr val="tx1">
                    <a:lumMod val="50000"/>
                    <a:lumOff val="50000"/>
                  </a:schemeClr>
                </a:solidFill>
              </a:rPr>
              <a:t>  Companies &amp; Entrepreneurs</a:t>
            </a:r>
          </a:p>
          <a:p>
            <a:pPr lvl="1">
              <a:buClr>
                <a:srgbClr val="C00000"/>
              </a:buClr>
              <a:buFont typeface="Wingdings" pitchFamily="2" charset="2"/>
              <a:buChar char="ü"/>
            </a:pPr>
            <a:r>
              <a:rPr lang="en-US" sz="2000" b="1" dirty="0" smtClean="0">
                <a:solidFill>
                  <a:schemeClr val="tx1">
                    <a:lumMod val="50000"/>
                    <a:lumOff val="50000"/>
                  </a:schemeClr>
                </a:solidFill>
              </a:rPr>
              <a:t>  Universities, Research centers &amp; Experts</a:t>
            </a:r>
          </a:p>
          <a:p>
            <a:pPr lvl="1">
              <a:buClr>
                <a:srgbClr val="C00000"/>
              </a:buClr>
              <a:buFont typeface="Wingdings" pitchFamily="2" charset="2"/>
              <a:buChar char="ü"/>
            </a:pPr>
            <a:endParaRPr lang="en-US" sz="800" b="1" dirty="0" smtClean="0">
              <a:solidFill>
                <a:schemeClr val="tx1">
                  <a:lumMod val="50000"/>
                  <a:lumOff val="50000"/>
                </a:schemeClr>
              </a:solidFill>
            </a:endParaRPr>
          </a:p>
        </p:txBody>
      </p:sp>
      <p:pic>
        <p:nvPicPr>
          <p:cNvPr id="4098" name="Picture 2" descr="Risultati immagini per mission"/>
          <p:cNvPicPr>
            <a:picLocks noChangeAspect="1" noChangeArrowheads="1"/>
          </p:cNvPicPr>
          <p:nvPr/>
        </p:nvPicPr>
        <p:blipFill>
          <a:blip r:embed="rId2" cstate="print"/>
          <a:srcRect/>
          <a:stretch>
            <a:fillRect/>
          </a:stretch>
        </p:blipFill>
        <p:spPr bwMode="auto">
          <a:xfrm>
            <a:off x="4355976" y="3212976"/>
            <a:ext cx="4608512" cy="1647544"/>
          </a:xfrm>
          <a:prstGeom prst="rect">
            <a:avLst/>
          </a:prstGeom>
          <a:noFill/>
        </p:spPr>
      </p:pic>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90872" y="116632"/>
            <a:ext cx="8229600" cy="850106"/>
          </a:xfrm>
        </p:spPr>
        <p:txBody>
          <a:bodyPr>
            <a:normAutofit/>
          </a:bodyPr>
          <a:lstStyle/>
          <a:p>
            <a:pPr algn="l"/>
            <a:r>
              <a:rPr lang="en-US" sz="3600" b="1" dirty="0" smtClean="0">
                <a:solidFill>
                  <a:srgbClr val="00A4DE"/>
                </a:solidFill>
              </a:rPr>
              <a:t>Task Force </a:t>
            </a:r>
            <a:r>
              <a:rPr lang="en-US" sz="3600" b="1" dirty="0" smtClean="0">
                <a:solidFill>
                  <a:schemeClr val="bg1">
                    <a:lumMod val="65000"/>
                  </a:schemeClr>
                </a:solidFill>
              </a:rPr>
              <a:t>ACTIVITIES</a:t>
            </a:r>
          </a:p>
        </p:txBody>
      </p:sp>
      <p:sp>
        <p:nvSpPr>
          <p:cNvPr id="4" name="Rettangolo 3"/>
          <p:cNvSpPr/>
          <p:nvPr/>
        </p:nvSpPr>
        <p:spPr>
          <a:xfrm>
            <a:off x="179512" y="790993"/>
            <a:ext cx="8784976"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15" name="Tabella 14"/>
          <p:cNvGraphicFramePr>
            <a:graphicFrameLocks noGrp="1"/>
          </p:cNvGraphicFramePr>
          <p:nvPr/>
        </p:nvGraphicFramePr>
        <p:xfrm>
          <a:off x="971600" y="1268760"/>
          <a:ext cx="6552728" cy="4752528"/>
        </p:xfrm>
        <a:graphic>
          <a:graphicData uri="http://schemas.openxmlformats.org/drawingml/2006/table">
            <a:tbl>
              <a:tblPr firstRow="1" bandRow="1">
                <a:tableStyleId>{BC89EF96-8CEA-46FF-86C4-4CE0E7609802}</a:tableStyleId>
              </a:tblPr>
              <a:tblGrid>
                <a:gridCol w="6552728"/>
              </a:tblGrid>
              <a:tr h="834799">
                <a:tc>
                  <a:txBody>
                    <a:bodyPr/>
                    <a:lstStyle/>
                    <a:p>
                      <a:pPr algn="ctr"/>
                      <a:r>
                        <a:rPr lang="it-IT" sz="2000" dirty="0" smtClean="0">
                          <a:solidFill>
                            <a:srgbClr val="0070C0"/>
                          </a:solidFill>
                        </a:rPr>
                        <a:t>Work </a:t>
                      </a:r>
                      <a:r>
                        <a:rPr lang="it-IT" sz="2000" dirty="0" err="1" smtClean="0">
                          <a:solidFill>
                            <a:srgbClr val="0070C0"/>
                          </a:solidFill>
                        </a:rPr>
                        <a:t>Plan</a:t>
                      </a:r>
                      <a:endParaRPr lang="it-IT" sz="2000" dirty="0" smtClean="0">
                        <a:solidFill>
                          <a:srgbClr val="0070C0"/>
                        </a:solidFill>
                      </a:endParaRPr>
                    </a:p>
                    <a:p>
                      <a:pPr algn="ctr"/>
                      <a:r>
                        <a:rPr lang="it-IT" sz="2000" b="0" dirty="0" smtClean="0">
                          <a:solidFill>
                            <a:schemeClr val="bg1">
                              <a:lumMod val="50000"/>
                            </a:schemeClr>
                          </a:solidFill>
                        </a:rPr>
                        <a:t>(2015)</a:t>
                      </a:r>
                      <a:endParaRPr lang="it-IT" sz="2000" b="0" dirty="0">
                        <a:solidFill>
                          <a:schemeClr val="bg1">
                            <a:lumMod val="50000"/>
                          </a:schemeClr>
                        </a:solidFill>
                      </a:endParaRPr>
                    </a:p>
                  </a:txBody>
                  <a:tcPr anchor="ctr"/>
                </a:tc>
              </a:tr>
              <a:tr h="1413332">
                <a:tc>
                  <a:txBody>
                    <a:bodyPr/>
                    <a:lstStyle/>
                    <a:p>
                      <a:pPr algn="ctr"/>
                      <a:r>
                        <a:rPr lang="it-IT" sz="2000" b="1" dirty="0" err="1" smtClean="0">
                          <a:solidFill>
                            <a:srgbClr val="0070C0"/>
                          </a:solidFill>
                        </a:rPr>
                        <a:t>Survey</a:t>
                      </a:r>
                      <a:endParaRPr lang="it-IT" sz="2000" b="1" dirty="0" smtClean="0">
                        <a:solidFill>
                          <a:srgbClr val="0070C0"/>
                        </a:solidFill>
                      </a:endParaRPr>
                    </a:p>
                    <a:p>
                      <a:pPr algn="ctr"/>
                      <a:r>
                        <a:rPr lang="it-IT" sz="2000" dirty="0" smtClean="0">
                          <a:solidFill>
                            <a:srgbClr val="0070C0"/>
                          </a:solidFill>
                        </a:rPr>
                        <a:t>“Costruiamo</a:t>
                      </a:r>
                      <a:r>
                        <a:rPr lang="it-IT" sz="2000" baseline="0" dirty="0" smtClean="0">
                          <a:solidFill>
                            <a:srgbClr val="0070C0"/>
                          </a:solidFill>
                        </a:rPr>
                        <a:t> insieme il futuro”</a:t>
                      </a:r>
                    </a:p>
                    <a:p>
                      <a:pPr algn="ctr"/>
                      <a:r>
                        <a:rPr lang="it-IT" sz="2000" baseline="0" dirty="0" smtClean="0">
                          <a:solidFill>
                            <a:schemeClr val="bg1">
                              <a:lumMod val="50000"/>
                            </a:schemeClr>
                          </a:solidFill>
                        </a:rPr>
                        <a:t>(2016)</a:t>
                      </a:r>
                      <a:endParaRPr lang="it-IT" sz="2000" dirty="0">
                        <a:solidFill>
                          <a:schemeClr val="bg1">
                            <a:lumMod val="50000"/>
                          </a:schemeClr>
                        </a:solidFill>
                      </a:endParaRPr>
                    </a:p>
                  </a:txBody>
                  <a:tcPr anchor="ctr"/>
                </a:tc>
              </a:tr>
              <a:tr h="834799">
                <a:tc>
                  <a:txBody>
                    <a:bodyPr/>
                    <a:lstStyle/>
                    <a:p>
                      <a:pPr algn="ctr"/>
                      <a:r>
                        <a:rPr lang="it-IT" sz="2000" b="1" dirty="0" err="1" smtClean="0">
                          <a:solidFill>
                            <a:srgbClr val="0070C0"/>
                          </a:solidFill>
                        </a:rPr>
                        <a:t>Webcast</a:t>
                      </a:r>
                      <a:r>
                        <a:rPr lang="it-IT" sz="2000" b="1" baseline="0" dirty="0" smtClean="0">
                          <a:solidFill>
                            <a:srgbClr val="0070C0"/>
                          </a:solidFill>
                        </a:rPr>
                        <a:t> </a:t>
                      </a:r>
                      <a:r>
                        <a:rPr lang="it-IT" sz="2000" b="1" baseline="0" dirty="0" err="1" smtClean="0">
                          <a:solidFill>
                            <a:srgbClr val="0070C0"/>
                          </a:solidFill>
                        </a:rPr>
                        <a:t>Industry</a:t>
                      </a:r>
                      <a:r>
                        <a:rPr lang="it-IT" sz="2000" b="1" baseline="0" dirty="0" smtClean="0">
                          <a:solidFill>
                            <a:srgbClr val="0070C0"/>
                          </a:solidFill>
                        </a:rPr>
                        <a:t> 4.0</a:t>
                      </a:r>
                    </a:p>
                    <a:p>
                      <a:pPr algn="ctr"/>
                      <a:r>
                        <a:rPr lang="it-IT" sz="2000" baseline="0" dirty="0" smtClean="0">
                          <a:solidFill>
                            <a:schemeClr val="bg1">
                              <a:lumMod val="50000"/>
                            </a:schemeClr>
                          </a:solidFill>
                        </a:rPr>
                        <a:t>(2017)</a:t>
                      </a:r>
                      <a:endParaRPr lang="it-IT" sz="2000" dirty="0">
                        <a:solidFill>
                          <a:schemeClr val="bg1">
                            <a:lumMod val="50000"/>
                          </a:schemeClr>
                        </a:solidFill>
                      </a:endParaRPr>
                    </a:p>
                  </a:txBody>
                  <a:tcPr anchor="ctr"/>
                </a:tc>
              </a:tr>
              <a:tr h="834799">
                <a:tc>
                  <a:txBody>
                    <a:bodyPr/>
                    <a:lstStyle/>
                    <a:p>
                      <a:pPr algn="ctr"/>
                      <a:r>
                        <a:rPr lang="it-IT" sz="2000" b="1" dirty="0" smtClean="0">
                          <a:solidFill>
                            <a:srgbClr val="0070C0"/>
                          </a:solidFill>
                        </a:rPr>
                        <a:t>“Ricomincio</a:t>
                      </a:r>
                      <a:r>
                        <a:rPr lang="it-IT" sz="2000" b="1" baseline="0" dirty="0" smtClean="0">
                          <a:solidFill>
                            <a:srgbClr val="0070C0"/>
                          </a:solidFill>
                        </a:rPr>
                        <a:t> da…4”</a:t>
                      </a:r>
                    </a:p>
                    <a:p>
                      <a:pPr algn="ctr"/>
                      <a:r>
                        <a:rPr lang="it-IT" sz="2000" baseline="0" dirty="0" smtClean="0">
                          <a:solidFill>
                            <a:schemeClr val="bg1">
                              <a:lumMod val="50000"/>
                            </a:schemeClr>
                          </a:solidFill>
                        </a:rPr>
                        <a:t>(2017/2018)</a:t>
                      </a:r>
                      <a:endParaRPr lang="it-IT" sz="2000" dirty="0">
                        <a:solidFill>
                          <a:schemeClr val="bg1">
                            <a:lumMod val="50000"/>
                          </a:schemeClr>
                        </a:solidFill>
                      </a:endParaRPr>
                    </a:p>
                  </a:txBody>
                  <a:tcPr anchor="ctr"/>
                </a:tc>
              </a:tr>
              <a:tr h="834799">
                <a:tc>
                  <a:txBody>
                    <a:bodyPr/>
                    <a:lstStyle/>
                    <a:p>
                      <a:pPr algn="ctr"/>
                      <a:r>
                        <a:rPr lang="it-IT" sz="2000" b="1" dirty="0" smtClean="0">
                          <a:solidFill>
                            <a:srgbClr val="0070C0"/>
                          </a:solidFill>
                        </a:rPr>
                        <a:t>“Ricomincio</a:t>
                      </a:r>
                      <a:r>
                        <a:rPr lang="it-IT" sz="2000" b="1" baseline="0" dirty="0" smtClean="0">
                          <a:solidFill>
                            <a:srgbClr val="0070C0"/>
                          </a:solidFill>
                        </a:rPr>
                        <a:t> da…4” </a:t>
                      </a:r>
                      <a:r>
                        <a:rPr lang="it-IT" sz="2000" b="1" baseline="0" dirty="0" err="1" smtClean="0">
                          <a:solidFill>
                            <a:srgbClr val="0070C0"/>
                          </a:solidFill>
                        </a:rPr>
                        <a:t>Phase</a:t>
                      </a:r>
                      <a:r>
                        <a:rPr lang="it-IT" sz="2000" b="1" baseline="0" dirty="0" smtClean="0">
                          <a:solidFill>
                            <a:srgbClr val="0070C0"/>
                          </a:solidFill>
                        </a:rPr>
                        <a:t> 2</a:t>
                      </a:r>
                    </a:p>
                    <a:p>
                      <a:pPr algn="ctr"/>
                      <a:r>
                        <a:rPr lang="it-IT" sz="2000" baseline="0" dirty="0" smtClean="0">
                          <a:solidFill>
                            <a:schemeClr val="bg1">
                              <a:lumMod val="50000"/>
                            </a:schemeClr>
                          </a:solidFill>
                        </a:rPr>
                        <a:t>(2019/2020)</a:t>
                      </a:r>
                      <a:endParaRPr lang="it-IT" sz="2000" dirty="0">
                        <a:solidFill>
                          <a:schemeClr val="bg1">
                            <a:lumMod val="50000"/>
                          </a:schemeClr>
                        </a:solidFill>
                      </a:endParaRPr>
                    </a:p>
                  </a:txBody>
                  <a:tcPr anchor="ctr"/>
                </a:tc>
              </a:tr>
            </a:tbl>
          </a:graphicData>
        </a:graphic>
      </p:graphicFrame>
      <p:pic>
        <p:nvPicPr>
          <p:cNvPr id="3080" name="Picture 8" descr="Risultati immagini per industry 4.0"/>
          <p:cNvPicPr>
            <a:picLocks noChangeAspect="1" noChangeArrowheads="1"/>
          </p:cNvPicPr>
          <p:nvPr/>
        </p:nvPicPr>
        <p:blipFill>
          <a:blip r:embed="rId2" cstate="print"/>
          <a:srcRect/>
          <a:stretch>
            <a:fillRect/>
          </a:stretch>
        </p:blipFill>
        <p:spPr bwMode="auto">
          <a:xfrm>
            <a:off x="5652120" y="188640"/>
            <a:ext cx="2889042" cy="2879444"/>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p:cNvSpPr>
            <a:spLocks noGrp="1"/>
          </p:cNvSpPr>
          <p:nvPr>
            <p:ph type="title"/>
          </p:nvPr>
        </p:nvSpPr>
        <p:spPr>
          <a:xfrm>
            <a:off x="251520" y="332656"/>
            <a:ext cx="8784976" cy="1008112"/>
          </a:xfrm>
          <a:solidFill>
            <a:schemeClr val="bg1"/>
          </a:solidFill>
        </p:spPr>
        <p:txBody>
          <a:bodyPr>
            <a:normAutofit fontScale="90000"/>
          </a:bodyPr>
          <a:lstStyle/>
          <a:p>
            <a:r>
              <a:rPr lang="it-IT" sz="6000" b="1" dirty="0" smtClean="0">
                <a:solidFill>
                  <a:srgbClr val="00A4DE"/>
                </a:solidFill>
              </a:rPr>
              <a:t>Ricomincio da … </a:t>
            </a:r>
            <a:r>
              <a:rPr lang="it-IT" sz="6000" b="1" dirty="0" smtClean="0">
                <a:solidFill>
                  <a:schemeClr val="bg1">
                    <a:lumMod val="65000"/>
                  </a:schemeClr>
                </a:solidFill>
              </a:rPr>
              <a:t>4!</a:t>
            </a:r>
            <a:r>
              <a:rPr lang="it-IT" sz="3200" b="1" dirty="0" smtClean="0">
                <a:solidFill>
                  <a:schemeClr val="bg1">
                    <a:lumMod val="50000"/>
                  </a:schemeClr>
                </a:solidFill>
              </a:rPr>
              <a:t/>
            </a:r>
            <a:br>
              <a:rPr lang="it-IT" sz="3200" b="1" dirty="0" smtClean="0">
                <a:solidFill>
                  <a:schemeClr val="bg1">
                    <a:lumMod val="50000"/>
                  </a:schemeClr>
                </a:solidFill>
              </a:rPr>
            </a:br>
            <a:endParaRPr lang="it-IT" sz="3200" dirty="0">
              <a:solidFill>
                <a:srgbClr val="00A4DE"/>
              </a:solidFill>
            </a:endParaRPr>
          </a:p>
        </p:txBody>
      </p:sp>
      <p:sp>
        <p:nvSpPr>
          <p:cNvPr id="9" name="Rettangolo 8"/>
          <p:cNvSpPr/>
          <p:nvPr/>
        </p:nvSpPr>
        <p:spPr>
          <a:xfrm>
            <a:off x="179512" y="6453336"/>
            <a:ext cx="8784976" cy="21602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Picture 2"/>
          <p:cNvPicPr>
            <a:picLocks noChangeAspect="1" noChangeArrowheads="1"/>
          </p:cNvPicPr>
          <p:nvPr/>
        </p:nvPicPr>
        <p:blipFill>
          <a:blip r:embed="rId2" cstate="print"/>
          <a:srcRect/>
          <a:stretch>
            <a:fillRect/>
          </a:stretch>
        </p:blipFill>
        <p:spPr bwMode="auto">
          <a:xfrm>
            <a:off x="251520" y="188640"/>
            <a:ext cx="1152128" cy="601603"/>
          </a:xfrm>
          <a:prstGeom prst="rect">
            <a:avLst/>
          </a:prstGeom>
          <a:noFill/>
          <a:ln w="9525">
            <a:noFill/>
            <a:miter lim="800000"/>
            <a:headEnd/>
            <a:tailEnd/>
          </a:ln>
          <a:effectLst/>
        </p:spPr>
      </p:pic>
      <p:pic>
        <p:nvPicPr>
          <p:cNvPr id="6" name="Immagine 5" descr="Risultati immagini per european commission social dialogue logo"/>
          <p:cNvPicPr/>
          <p:nvPr/>
        </p:nvPicPr>
        <p:blipFill>
          <a:blip r:embed="rId3" cstate="print"/>
          <a:srcRect/>
          <a:stretch>
            <a:fillRect/>
          </a:stretch>
        </p:blipFill>
        <p:spPr bwMode="auto">
          <a:xfrm>
            <a:off x="7596336" y="44624"/>
            <a:ext cx="1368152" cy="792088"/>
          </a:xfrm>
          <a:prstGeom prst="rect">
            <a:avLst/>
          </a:prstGeom>
          <a:noFill/>
          <a:ln w="9525">
            <a:noFill/>
            <a:miter lim="800000"/>
            <a:headEnd/>
            <a:tailEnd/>
          </a:ln>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1005970"/>
            <a:ext cx="6780317" cy="5159334"/>
          </a:xfrm>
          <a:prstGeom prst="rect">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1738</TotalTime>
  <Words>893</Words>
  <Application>Microsoft Office PowerPoint</Application>
  <PresentationFormat>Presentazione su schermo (4:3)</PresentationFormat>
  <Paragraphs>165</Paragraphs>
  <Slides>20</Slides>
  <Notes>3</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Tema di Office</vt:lpstr>
      <vt:lpstr>SoDiMa  Social Dialogue for the Future of Manufacturing</vt:lpstr>
      <vt:lpstr>Industry 4.0 Plan</vt:lpstr>
      <vt:lpstr>Digital Innovation Hubs</vt:lpstr>
      <vt:lpstr>DIHs &amp; Workshops</vt:lpstr>
      <vt:lpstr>What are we doing for 4.0? </vt:lpstr>
      <vt:lpstr>Task Force  “Liberare l’ingegno” </vt:lpstr>
      <vt:lpstr> Aims &amp; Mission  </vt:lpstr>
      <vt:lpstr>Task Force ACTIVITIES</vt:lpstr>
      <vt:lpstr>Ricomincio da … 4! </vt:lpstr>
      <vt:lpstr> Key Stakeholders </vt:lpstr>
      <vt:lpstr>Project’s aims and objectives</vt:lpstr>
      <vt:lpstr> 3 Key Phases </vt:lpstr>
      <vt:lpstr>  Phase 1 </vt:lpstr>
      <vt:lpstr>  Phase 1 </vt:lpstr>
      <vt:lpstr>Phase 1: Survey</vt:lpstr>
      <vt:lpstr>Phase 1: Survey</vt:lpstr>
      <vt:lpstr>  Phase 2 </vt:lpstr>
      <vt:lpstr>“Ada, Alan e i misteri dell'IoT”: a book on 4.0 world</vt:lpstr>
      <vt:lpstr>Roadshow Meccanica 4.0</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SoDiMa – Social Dialogue for the Future of Manufacturing</dc:title>
  <dc:creator>User</dc:creator>
  <cp:lastModifiedBy>Utente</cp:lastModifiedBy>
  <cp:revision>280</cp:revision>
  <dcterms:created xsi:type="dcterms:W3CDTF">2019-02-15T15:03:49Z</dcterms:created>
  <dcterms:modified xsi:type="dcterms:W3CDTF">2019-05-31T13:09:54Z</dcterms:modified>
</cp:coreProperties>
</file>