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1E2F48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599" autoAdjust="0"/>
  </p:normalViewPr>
  <p:slideViewPr>
    <p:cSldViewPr snapToGrid="0" snapToObjects="1">
      <p:cViewPr>
        <p:scale>
          <a:sx n="100" d="100"/>
          <a:sy n="100" d="100"/>
        </p:scale>
        <p:origin x="-1672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B9ECD-D764-A94C-B617-F9AD8C0ACE51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461D2-C2D9-2C47-9144-5F7A6B6789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72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1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65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77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7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40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23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90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87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07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7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20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A3F59-2E89-C641-8058-B71959219699}" type="datetimeFigureOut">
              <a:rPr lang="it-IT" smtClean="0"/>
              <a:t>09/01/14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033C-067C-A540-8599-45EA10BFA41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19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54125"/>
            <a:ext cx="7772400" cy="1470025"/>
          </a:xfrm>
        </p:spPr>
        <p:txBody>
          <a:bodyPr>
            <a:noAutofit/>
          </a:bodyPr>
          <a:lstStyle/>
          <a:p>
            <a: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  <a:t>Titolo </a:t>
            </a:r>
            <a:b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</a:br>
            <a: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  <a:t>(</a:t>
            </a:r>
            <a:r>
              <a:rPr lang="it-IT" sz="3500" b="1" dirty="0" err="1" smtClean="0">
                <a:solidFill>
                  <a:srgbClr val="1E2F48"/>
                </a:solidFill>
                <a:latin typeface="Helvetica"/>
                <a:cs typeface="Helvetica"/>
              </a:rPr>
              <a:t>Helvetica</a:t>
            </a:r>
            <a: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  <a:t> </a:t>
            </a:r>
            <a:r>
              <a:rPr lang="it-IT" sz="3500" b="1" dirty="0" err="1" smtClean="0">
                <a:solidFill>
                  <a:srgbClr val="1E2F48"/>
                </a:solidFill>
                <a:latin typeface="Helvetica"/>
                <a:cs typeface="Helvetica"/>
              </a:rPr>
              <a:t>bold</a:t>
            </a:r>
            <a: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  <a:t> 35 </a:t>
            </a:r>
            <a:r>
              <a:rPr lang="it-IT" sz="3500" b="1" dirty="0" err="1" smtClean="0">
                <a:solidFill>
                  <a:srgbClr val="1E2F48"/>
                </a:solidFill>
                <a:latin typeface="Helvetica"/>
                <a:cs typeface="Helvetica"/>
              </a:rPr>
              <a:t>pt</a:t>
            </a:r>
            <a: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  <a:t>. </a:t>
            </a:r>
            <a:b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</a:br>
            <a:r>
              <a:rPr lang="it-IT" sz="3500" b="1" dirty="0" smtClean="0">
                <a:solidFill>
                  <a:srgbClr val="1E2F48"/>
                </a:solidFill>
                <a:latin typeface="Helvetica"/>
                <a:cs typeface="Helvetica"/>
              </a:rPr>
              <a:t>RGB: 30, 47, 72)</a:t>
            </a:r>
            <a:endParaRPr lang="it-IT" sz="3500" b="1" dirty="0">
              <a:solidFill>
                <a:srgbClr val="1E2F48"/>
              </a:solidFill>
              <a:latin typeface="Helvetica"/>
              <a:cs typeface="Helvetica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3884" y="3098800"/>
            <a:ext cx="7876232" cy="1752600"/>
          </a:xfrm>
        </p:spPr>
        <p:txBody>
          <a:bodyPr>
            <a:normAutofit/>
          </a:bodyPr>
          <a:lstStyle/>
          <a:p>
            <a:pPr algn="l"/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Lorem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ipsum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dolor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sit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amet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,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consectetur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adipisici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elit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,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sed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eiusmod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tempor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incidunt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ut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labore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et dolore magna </a:t>
            </a:r>
            <a:r>
              <a:rPr lang="it-IT" sz="1800" dirty="0" err="1" smtClean="0">
                <a:solidFill>
                  <a:srgbClr val="969696"/>
                </a:solidFill>
                <a:latin typeface="Helvetica"/>
                <a:cs typeface="Helvetica"/>
              </a:rPr>
              <a:t>aliqua</a:t>
            </a:r>
            <a:r>
              <a:rPr lang="it-IT" sz="1800" dirty="0" smtClean="0">
                <a:solidFill>
                  <a:srgbClr val="969696"/>
                </a:solidFill>
                <a:latin typeface="Helvetica"/>
                <a:cs typeface="Helvetica"/>
              </a:rPr>
              <a:t>… </a:t>
            </a:r>
          </a:p>
          <a:p>
            <a:pPr algn="l"/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(</a:t>
            </a:r>
            <a:r>
              <a:rPr lang="it-IT" sz="1800" dirty="0" err="1" smtClean="0">
                <a:solidFill>
                  <a:srgbClr val="969696"/>
                </a:solidFill>
                <a:latin typeface="Helvetica"/>
                <a:cs typeface="Helvetica"/>
              </a:rPr>
              <a:t>Helvetica</a:t>
            </a:r>
            <a:r>
              <a:rPr lang="it-IT" sz="1800" dirty="0" smtClean="0">
                <a:solidFill>
                  <a:srgbClr val="969696"/>
                </a:solidFill>
                <a:latin typeface="Helvetica"/>
                <a:cs typeface="Helvetica"/>
              </a:rPr>
              <a:t> 18 </a:t>
            </a:r>
            <a:r>
              <a:rPr lang="it-IT" sz="1800" dirty="0" err="1" smtClean="0">
                <a:solidFill>
                  <a:srgbClr val="969696"/>
                </a:solidFill>
                <a:latin typeface="Helvetica"/>
                <a:cs typeface="Helvetica"/>
              </a:rPr>
              <a:t>pt</a:t>
            </a:r>
            <a:r>
              <a:rPr lang="it-IT" sz="1800" dirty="0" smtClean="0">
                <a:solidFill>
                  <a:srgbClr val="969696"/>
                </a:solidFill>
                <a:latin typeface="Helvetica"/>
                <a:cs typeface="Helvetica"/>
              </a:rPr>
              <a:t>. RGB: 150, 150, 150)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301163"/>
            <a:ext cx="6546626" cy="27033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ADA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748" y="301163"/>
            <a:ext cx="1632213" cy="510667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 flipH="1">
            <a:off x="8458200" y="301163"/>
            <a:ext cx="685800" cy="27033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81968" y="680306"/>
            <a:ext cx="6140576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aseline="30000" dirty="0">
                <a:solidFill>
                  <a:srgbClr val="CC0000"/>
                </a:solidFill>
                <a:latin typeface="Helvetica"/>
                <a:cs typeface="Helvetica"/>
              </a:rPr>
              <a:t>Associazione per gli studi internazionali e comparati sul diritto del lavoro e sulle relazioni industriali</a:t>
            </a:r>
          </a:p>
        </p:txBody>
      </p:sp>
    </p:spTree>
    <p:extLst>
      <p:ext uri="{BB962C8B-B14F-4D97-AF65-F5344CB8AC3E}">
        <p14:creationId xmlns:p14="http://schemas.microsoft.com/office/powerpoint/2010/main" val="10922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541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  <a:t>Titolo </a:t>
            </a:r>
            <a:b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</a:br>
            <a: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  <a:t>(</a:t>
            </a:r>
            <a:r>
              <a:rPr lang="it-IT" b="1" dirty="0" err="1" smtClean="0">
                <a:solidFill>
                  <a:srgbClr val="1E2F48"/>
                </a:solidFill>
                <a:latin typeface="Helvetica"/>
                <a:cs typeface="Helvetica"/>
              </a:rPr>
              <a:t>Helvetica</a:t>
            </a:r>
            <a: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  <a:t> </a:t>
            </a:r>
            <a:r>
              <a:rPr lang="it-IT" b="1" dirty="0" err="1" smtClean="0">
                <a:solidFill>
                  <a:srgbClr val="1E2F48"/>
                </a:solidFill>
                <a:latin typeface="Helvetica"/>
                <a:cs typeface="Helvetica"/>
              </a:rPr>
              <a:t>bold</a:t>
            </a:r>
            <a: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  <a:t> 44 </a:t>
            </a:r>
            <a:r>
              <a:rPr lang="it-IT" b="1" dirty="0" err="1" smtClean="0">
                <a:solidFill>
                  <a:srgbClr val="1E2F48"/>
                </a:solidFill>
                <a:latin typeface="Helvetica"/>
                <a:cs typeface="Helvetica"/>
              </a:rPr>
              <a:t>pt</a:t>
            </a:r>
            <a: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  <a:t>. </a:t>
            </a:r>
            <a:b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</a:br>
            <a:r>
              <a:rPr lang="it-IT" b="1" dirty="0" smtClean="0">
                <a:solidFill>
                  <a:srgbClr val="1E2F48"/>
                </a:solidFill>
                <a:latin typeface="Helvetica"/>
                <a:cs typeface="Helvetica"/>
              </a:rPr>
              <a:t>RGB: 30, 47, 72)</a:t>
            </a:r>
            <a:endParaRPr lang="it-IT" b="1" dirty="0">
              <a:solidFill>
                <a:srgbClr val="1E2F48"/>
              </a:solidFill>
              <a:latin typeface="Helvetica"/>
              <a:cs typeface="Helvetica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3884" y="3098800"/>
            <a:ext cx="7876232" cy="1752600"/>
          </a:xfrm>
        </p:spPr>
        <p:txBody>
          <a:bodyPr>
            <a:normAutofit/>
          </a:bodyPr>
          <a:lstStyle/>
          <a:p>
            <a:pPr algn="l"/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Lorem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ipsum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dolor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sit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amet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,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consectetur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adipisici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elit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,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sed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eiusmod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tempor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incidunt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ut </a:t>
            </a:r>
            <a:r>
              <a:rPr lang="it-IT" sz="1800" dirty="0" err="1">
                <a:solidFill>
                  <a:srgbClr val="969696"/>
                </a:solidFill>
                <a:latin typeface="Helvetica"/>
                <a:cs typeface="Helvetica"/>
              </a:rPr>
              <a:t>labore</a:t>
            </a:r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 et dolore magna </a:t>
            </a:r>
            <a:r>
              <a:rPr lang="it-IT" sz="1800" dirty="0" err="1" smtClean="0">
                <a:solidFill>
                  <a:srgbClr val="969696"/>
                </a:solidFill>
                <a:latin typeface="Helvetica"/>
                <a:cs typeface="Helvetica"/>
              </a:rPr>
              <a:t>aliqua</a:t>
            </a:r>
            <a:r>
              <a:rPr lang="it-IT" sz="1800" dirty="0" smtClean="0">
                <a:solidFill>
                  <a:srgbClr val="969696"/>
                </a:solidFill>
                <a:latin typeface="Helvetica"/>
                <a:cs typeface="Helvetica"/>
              </a:rPr>
              <a:t>… </a:t>
            </a:r>
          </a:p>
          <a:p>
            <a:pPr algn="l"/>
            <a:r>
              <a:rPr lang="it-IT" sz="1800" dirty="0">
                <a:solidFill>
                  <a:srgbClr val="969696"/>
                </a:solidFill>
                <a:latin typeface="Helvetica"/>
                <a:cs typeface="Helvetica"/>
              </a:rPr>
              <a:t>(</a:t>
            </a:r>
            <a:r>
              <a:rPr lang="it-IT" sz="1800" dirty="0" err="1" smtClean="0">
                <a:solidFill>
                  <a:srgbClr val="969696"/>
                </a:solidFill>
                <a:latin typeface="Helvetica"/>
                <a:cs typeface="Helvetica"/>
              </a:rPr>
              <a:t>Helvetica</a:t>
            </a:r>
            <a:r>
              <a:rPr lang="it-IT" sz="1800" dirty="0" smtClean="0">
                <a:solidFill>
                  <a:srgbClr val="969696"/>
                </a:solidFill>
                <a:latin typeface="Helvetica"/>
                <a:cs typeface="Helvetica"/>
              </a:rPr>
              <a:t> 18 </a:t>
            </a:r>
            <a:r>
              <a:rPr lang="it-IT" sz="1800" dirty="0" err="1" smtClean="0">
                <a:solidFill>
                  <a:srgbClr val="969696"/>
                </a:solidFill>
                <a:latin typeface="Helvetica"/>
                <a:cs typeface="Helvetica"/>
              </a:rPr>
              <a:t>pt</a:t>
            </a:r>
            <a:r>
              <a:rPr lang="it-IT" sz="1800" dirty="0" smtClean="0">
                <a:solidFill>
                  <a:srgbClr val="969696"/>
                </a:solidFill>
                <a:latin typeface="Helvetica"/>
                <a:cs typeface="Helvetica"/>
              </a:rPr>
              <a:t>. RGB: 150, 150, 150)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301163"/>
            <a:ext cx="6546626" cy="27033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ADA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748" y="301163"/>
            <a:ext cx="1632213" cy="510667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 flipH="1">
            <a:off x="8458200" y="301163"/>
            <a:ext cx="685800" cy="27033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81968" y="680306"/>
            <a:ext cx="6140576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aseline="30000" dirty="0">
                <a:solidFill>
                  <a:srgbClr val="CC0000"/>
                </a:solidFill>
                <a:latin typeface="Helvetica"/>
                <a:cs typeface="Helvetica"/>
              </a:rPr>
              <a:t>Associazione per gli studi internazionali e comparati sul diritto del lavoro e sulle relazioni industriali</a:t>
            </a:r>
          </a:p>
        </p:txBody>
      </p:sp>
    </p:spTree>
    <p:extLst>
      <p:ext uri="{BB962C8B-B14F-4D97-AF65-F5344CB8AC3E}">
        <p14:creationId xmlns:p14="http://schemas.microsoft.com/office/powerpoint/2010/main" val="5125793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100</Words>
  <Application>Microsoft Macintosh PowerPoint</Application>
  <PresentationFormat>Presentazione su schermo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Titolo  (Helvetica bold 35 pt.  RGB: 30, 47, 72)</vt:lpstr>
      <vt:lpstr>Titolo  (Helvetica bold 44 pt.  RGB: 30, 47, 72)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(Helvetica bold 44 pt</dc:title>
  <dc:creator>ADAPT</dc:creator>
  <cp:lastModifiedBy>ADAPT</cp:lastModifiedBy>
  <cp:revision>3</cp:revision>
  <dcterms:created xsi:type="dcterms:W3CDTF">2014-01-09T14:05:55Z</dcterms:created>
  <dcterms:modified xsi:type="dcterms:W3CDTF">2014-01-09T14:28:26Z</dcterms:modified>
</cp:coreProperties>
</file>